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15"/>
  </p:notesMasterIdLst>
  <p:sldIdLst>
    <p:sldId id="256" r:id="rId5"/>
    <p:sldId id="299" r:id="rId6"/>
    <p:sldId id="292" r:id="rId7"/>
    <p:sldId id="290" r:id="rId8"/>
    <p:sldId id="265" r:id="rId9"/>
    <p:sldId id="300" r:id="rId10"/>
    <p:sldId id="295" r:id="rId11"/>
    <p:sldId id="266" r:id="rId12"/>
    <p:sldId id="275" r:id="rId13"/>
    <p:sldId id="27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C66D0-E595-4A36-8E6E-6A36BE3EC26A}" v="10" dt="2021-12-10T06:14:05.708"/>
    <p1510:client id="{321927D5-98B3-452C-88DE-1AF4A11340D8}" v="827" dt="2021-09-29T07:38:39.150"/>
    <p1510:client id="{476D747F-BC2E-4EBC-9BB3-998712C65A29}" v="39" dt="2021-12-13T07:56:14.830"/>
    <p1510:client id="{7A29479B-B7AA-4E68-89D2-C6D62A73A033}" v="1" dt="2021-12-10T05:47:08.315"/>
    <p1510:client id="{83717BE9-7598-4DD0-B462-9B48E64FB597}" v="16" dt="2021-12-10T05:39:44.166"/>
    <p1510:client id="{AE42B618-9B93-4691-AEF4-0E4B450E30AB}" v="29" dt="2021-12-13T03:46:09.166"/>
    <p1510:client id="{BF1A27F8-8DD6-469F-BEE6-93D76487737E}" v="8" dt="2021-12-10T05:28:48.751"/>
    <p1510:client id="{C97B2721-357C-4560-93A0-D199E19BBE8A}" v="71" dt="2021-12-16T08:00:13.050"/>
    <p1510:client id="{DAC82B7E-A087-45C0-BFD5-20E23CFB336F}" v="7" dt="2021-12-13T03:46:35.103"/>
    <p1510:client id="{E21AE4BB-35E8-4C77-A1DF-5C68315693EC}" v="5" dt="2021-10-06T02:10:17.409"/>
    <p1510:client id="{E4EBC745-7233-499D-B1B8-1576AD66EA58}" v="404" dt="2021-09-29T07:34:54.015"/>
    <p1510:client id="{E7F0325E-2EAD-46B3-BFC8-DFFEA1811793}" v="128" dt="2021-12-13T07:47:17.264"/>
    <p1510:client id="{F048FF85-76EC-419F-AB19-67C004244A24}" v="580" dt="2021-09-29T07:05:46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44" d="100"/>
          <a:sy n="244" d="100"/>
        </p:scale>
        <p:origin x="4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e Culmsee" userId="S::ashlee.culmsee@sevensigma.com.au::e9fc6aa0-80da-4d36-b3c0-a710b3c55970" providerId="AD" clId="Web-{C97B2721-357C-4560-93A0-D199E19BBE8A}"/>
    <pc:docChg chg="modSld">
      <pc:chgData name="Ashlee Culmsee" userId="S::ashlee.culmsee@sevensigma.com.au::e9fc6aa0-80da-4d36-b3c0-a710b3c55970" providerId="AD" clId="Web-{C97B2721-357C-4560-93A0-D199E19BBE8A}" dt="2021-12-16T08:00:12.097" v="68" actId="20577"/>
      <pc:docMkLst>
        <pc:docMk/>
      </pc:docMkLst>
      <pc:sldChg chg="modSp">
        <pc:chgData name="Ashlee Culmsee" userId="S::ashlee.culmsee@sevensigma.com.au::e9fc6aa0-80da-4d36-b3c0-a710b3c55970" providerId="AD" clId="Web-{C97B2721-357C-4560-93A0-D199E19BBE8A}" dt="2021-12-16T07:59:09.455" v="9" actId="20577"/>
        <pc:sldMkLst>
          <pc:docMk/>
          <pc:sldMk cId="0" sldId="256"/>
        </pc:sldMkLst>
        <pc:spChg chg="mod">
          <ac:chgData name="Ashlee Culmsee" userId="S::ashlee.culmsee@sevensigma.com.au::e9fc6aa0-80da-4d36-b3c0-a710b3c55970" providerId="AD" clId="Web-{C97B2721-357C-4560-93A0-D199E19BBE8A}" dt="2021-12-16T07:59:09.455" v="9" actId="20577"/>
          <ac:spMkLst>
            <pc:docMk/>
            <pc:sldMk cId="0" sldId="256"/>
            <ac:spMk id="3" creationId="{ABE749EE-222B-4F95-8F04-4C2BE214D5B4}"/>
          </ac:spMkLst>
        </pc:spChg>
      </pc:sldChg>
      <pc:sldChg chg="modSp">
        <pc:chgData name="Ashlee Culmsee" userId="S::ashlee.culmsee@sevensigma.com.au::e9fc6aa0-80da-4d36-b3c0-a710b3c55970" providerId="AD" clId="Web-{C97B2721-357C-4560-93A0-D199E19BBE8A}" dt="2021-12-16T08:00:12.097" v="68" actId="20577"/>
        <pc:sldMkLst>
          <pc:docMk/>
          <pc:sldMk cId="899711579" sldId="296"/>
        </pc:sldMkLst>
        <pc:spChg chg="mod">
          <ac:chgData name="Ashlee Culmsee" userId="S::ashlee.culmsee@sevensigma.com.au::e9fc6aa0-80da-4d36-b3c0-a710b3c55970" providerId="AD" clId="Web-{C97B2721-357C-4560-93A0-D199E19BBE8A}" dt="2021-12-16T08:00:12.097" v="68" actId="20577"/>
          <ac:spMkLst>
            <pc:docMk/>
            <pc:sldMk cId="899711579" sldId="296"/>
            <ac:spMk id="537" creationId="{00000000-0000-0000-0000-000000000000}"/>
          </ac:spMkLst>
        </pc:spChg>
      </pc:sldChg>
    </pc:docChg>
  </pc:docChgLst>
  <pc:docChgLst>
    <pc:chgData name="MOD Administrator" userId="S::admin@m365x210191.onmicrosoft.com::b820fad5-d466-4dc5-93f9-d7df981b2e4b" providerId="AD" clId="Web-{83717BE9-7598-4DD0-B462-9B48E64FB597}"/>
    <pc:docChg chg="modSld">
      <pc:chgData name="MOD Administrator" userId="S::admin@m365x210191.onmicrosoft.com::b820fad5-d466-4dc5-93f9-d7df981b2e4b" providerId="AD" clId="Web-{83717BE9-7598-4DD0-B462-9B48E64FB597}" dt="2021-12-10T05:39:44.166" v="15"/>
      <pc:docMkLst>
        <pc:docMk/>
      </pc:docMkLst>
      <pc:sldChg chg="modSp">
        <pc:chgData name="MOD Administrator" userId="S::admin@m365x210191.onmicrosoft.com::b820fad5-d466-4dc5-93f9-d7df981b2e4b" providerId="AD" clId="Web-{83717BE9-7598-4DD0-B462-9B48E64FB597}" dt="2021-12-10T05:38:24.930" v="7" actId="20577"/>
        <pc:sldMkLst>
          <pc:docMk/>
          <pc:sldMk cId="0" sldId="288"/>
        </pc:sldMkLst>
        <pc:spChg chg="mod">
          <ac:chgData name="MOD Administrator" userId="S::admin@m365x210191.onmicrosoft.com::b820fad5-d466-4dc5-93f9-d7df981b2e4b" providerId="AD" clId="Web-{83717BE9-7598-4DD0-B462-9B48E64FB597}" dt="2021-12-10T05:38:24.930" v="7" actId="20577"/>
          <ac:spMkLst>
            <pc:docMk/>
            <pc:sldMk cId="0" sldId="288"/>
            <ac:spMk id="3" creationId="{624FDE84-C491-4283-B97E-D96351E72CD1}"/>
          </ac:spMkLst>
        </pc:spChg>
      </pc:sldChg>
      <pc:sldChg chg="modSp">
        <pc:chgData name="MOD Administrator" userId="S::admin@m365x210191.onmicrosoft.com::b820fad5-d466-4dc5-93f9-d7df981b2e4b" providerId="AD" clId="Web-{83717BE9-7598-4DD0-B462-9B48E64FB597}" dt="2021-12-10T05:39:10.228" v="10" actId="20577"/>
        <pc:sldMkLst>
          <pc:docMk/>
          <pc:sldMk cId="1480230658" sldId="297"/>
        </pc:sldMkLst>
        <pc:spChg chg="mod">
          <ac:chgData name="MOD Administrator" userId="S::admin@m365x210191.onmicrosoft.com::b820fad5-d466-4dc5-93f9-d7df981b2e4b" providerId="AD" clId="Web-{83717BE9-7598-4DD0-B462-9B48E64FB597}" dt="2021-12-10T05:39:10.228" v="10" actId="20577"/>
          <ac:spMkLst>
            <pc:docMk/>
            <pc:sldMk cId="1480230658" sldId="297"/>
            <ac:spMk id="537" creationId="{00000000-0000-0000-0000-000000000000}"/>
          </ac:spMkLst>
        </pc:spChg>
      </pc:sldChg>
      <pc:sldChg chg="modSp">
        <pc:chgData name="MOD Administrator" userId="S::admin@m365x210191.onmicrosoft.com::b820fad5-d466-4dc5-93f9-d7df981b2e4b" providerId="AD" clId="Web-{83717BE9-7598-4DD0-B462-9B48E64FB597}" dt="2021-12-10T05:38:16.695" v="6" actId="20577"/>
        <pc:sldMkLst>
          <pc:docMk/>
          <pc:sldMk cId="3490238829" sldId="298"/>
        </pc:sldMkLst>
        <pc:spChg chg="mod">
          <ac:chgData name="MOD Administrator" userId="S::admin@m365x210191.onmicrosoft.com::b820fad5-d466-4dc5-93f9-d7df981b2e4b" providerId="AD" clId="Web-{83717BE9-7598-4DD0-B462-9B48E64FB597}" dt="2021-12-10T05:38:16.695" v="6" actId="20577"/>
          <ac:spMkLst>
            <pc:docMk/>
            <pc:sldMk cId="3490238829" sldId="298"/>
            <ac:spMk id="4" creationId="{4DDD7CC4-C1F1-49DF-BD05-682D65604A1E}"/>
          </ac:spMkLst>
        </pc:spChg>
      </pc:sldChg>
      <pc:sldChg chg="delSp modSp">
        <pc:chgData name="MOD Administrator" userId="S::admin@m365x210191.onmicrosoft.com::b820fad5-d466-4dc5-93f9-d7df981b2e4b" providerId="AD" clId="Web-{83717BE9-7598-4DD0-B462-9B48E64FB597}" dt="2021-12-10T05:39:44.166" v="15"/>
        <pc:sldMkLst>
          <pc:docMk/>
          <pc:sldMk cId="2427735567" sldId="299"/>
        </pc:sldMkLst>
        <pc:spChg chg="mod">
          <ac:chgData name="MOD Administrator" userId="S::admin@m365x210191.onmicrosoft.com::b820fad5-d466-4dc5-93f9-d7df981b2e4b" providerId="AD" clId="Web-{83717BE9-7598-4DD0-B462-9B48E64FB597}" dt="2021-12-10T05:39:43.901" v="14" actId="20577"/>
          <ac:spMkLst>
            <pc:docMk/>
            <pc:sldMk cId="2427735567" sldId="299"/>
            <ac:spMk id="3" creationId="{45A7457E-5BA5-4DE2-BD50-B33FA0743C30}"/>
          </ac:spMkLst>
        </pc:spChg>
        <pc:picChg chg="del mod">
          <ac:chgData name="MOD Administrator" userId="S::admin@m365x210191.onmicrosoft.com::b820fad5-d466-4dc5-93f9-d7df981b2e4b" providerId="AD" clId="Web-{83717BE9-7598-4DD0-B462-9B48E64FB597}" dt="2021-12-10T05:39:44.166" v="15"/>
          <ac:picMkLst>
            <pc:docMk/>
            <pc:sldMk cId="2427735567" sldId="299"/>
            <ac:picMk id="4" creationId="{63C3F123-DC2B-4996-8C26-76EF7CCF7C55}"/>
          </ac:picMkLst>
        </pc:picChg>
      </pc:sldChg>
    </pc:docChg>
  </pc:docChgLst>
  <pc:docChgLst>
    <pc:chgData name="Ashlee Culmsee" userId="S::admin@powerplattraining.onmicrosoft.com::fc2d7c57-7898-4b22-9254-f74b706fb4bb" providerId="AD" clId="Web-{85C86B97-0C0F-422B-AC52-07D368398976}"/>
    <pc:docChg chg="modSld">
      <pc:chgData name="Ashlee Culmsee" userId="S::admin@powerplattraining.onmicrosoft.com::fc2d7c57-7898-4b22-9254-f74b706fb4bb" providerId="AD" clId="Web-{85C86B97-0C0F-422B-AC52-07D368398976}" dt="2021-09-03T07:01:51.773" v="189"/>
      <pc:docMkLst>
        <pc:docMk/>
      </pc:docMkLst>
      <pc:sldChg chg="modSp">
        <pc:chgData name="Ashlee Culmsee" userId="S::admin@powerplattraining.onmicrosoft.com::fc2d7c57-7898-4b22-9254-f74b706fb4bb" providerId="AD" clId="Web-{85C86B97-0C0F-422B-AC52-07D368398976}" dt="2021-09-03T07:01:29.600" v="156" actId="20577"/>
        <pc:sldMkLst>
          <pc:docMk/>
          <pc:sldMk cId="2211511703" sldId="260"/>
        </pc:sldMkLst>
        <pc:spChg chg="mod">
          <ac:chgData name="Ashlee Culmsee" userId="S::admin@powerplattraining.onmicrosoft.com::fc2d7c57-7898-4b22-9254-f74b706fb4bb" providerId="AD" clId="Web-{85C86B97-0C0F-422B-AC52-07D368398976}" dt="2021-09-03T07:01:29.600" v="156" actId="20577"/>
          <ac:spMkLst>
            <pc:docMk/>
            <pc:sldMk cId="2211511703" sldId="260"/>
            <ac:spMk id="537" creationId="{00000000-0000-0000-0000-000000000000}"/>
          </ac:spMkLst>
        </pc:spChg>
      </pc:sldChg>
      <pc:sldChg chg="addSp delSp modSp">
        <pc:chgData name="Ashlee Culmsee" userId="S::admin@powerplattraining.onmicrosoft.com::fc2d7c57-7898-4b22-9254-f74b706fb4bb" providerId="AD" clId="Web-{85C86B97-0C0F-422B-AC52-07D368398976}" dt="2021-09-03T05:06:11.739" v="40" actId="20577"/>
        <pc:sldMkLst>
          <pc:docMk/>
          <pc:sldMk cId="3786011259" sldId="261"/>
        </pc:sldMkLst>
        <pc:spChg chg="mod">
          <ac:chgData name="Ashlee Culmsee" userId="S::admin@powerplattraining.onmicrosoft.com::fc2d7c57-7898-4b22-9254-f74b706fb4bb" providerId="AD" clId="Web-{85C86B97-0C0F-422B-AC52-07D368398976}" dt="2021-09-03T05:06:11.739" v="40" actId="20577"/>
          <ac:spMkLst>
            <pc:docMk/>
            <pc:sldMk cId="3786011259" sldId="261"/>
            <ac:spMk id="537" creationId="{00000000-0000-0000-0000-000000000000}"/>
          </ac:spMkLst>
        </pc:spChg>
        <pc:picChg chg="add mod ord">
          <ac:chgData name="Ashlee Culmsee" userId="S::admin@powerplattraining.onmicrosoft.com::fc2d7c57-7898-4b22-9254-f74b706fb4bb" providerId="AD" clId="Web-{85C86B97-0C0F-422B-AC52-07D368398976}" dt="2021-09-03T03:32:12.617" v="13"/>
          <ac:picMkLst>
            <pc:docMk/>
            <pc:sldMk cId="3786011259" sldId="261"/>
            <ac:picMk id="2" creationId="{7D258C20-2F04-4917-9CC5-974100A86067}"/>
          </ac:picMkLst>
        </pc:picChg>
        <pc:picChg chg="del">
          <ac:chgData name="Ashlee Culmsee" userId="S::admin@powerplattraining.onmicrosoft.com::fc2d7c57-7898-4b22-9254-f74b706fb4bb" providerId="AD" clId="Web-{85C86B97-0C0F-422B-AC52-07D368398976}" dt="2021-09-03T03:32:11.961" v="11"/>
          <ac:picMkLst>
            <pc:docMk/>
            <pc:sldMk cId="3786011259" sldId="261"/>
            <ac:picMk id="539" creationId="{00000000-0000-0000-0000-000000000000}"/>
          </ac:picMkLst>
        </pc:picChg>
      </pc:sldChg>
      <pc:sldChg chg="modSp">
        <pc:chgData name="Ashlee Culmsee" userId="S::admin@powerplattraining.onmicrosoft.com::fc2d7c57-7898-4b22-9254-f74b706fb4bb" providerId="AD" clId="Web-{85C86B97-0C0F-422B-AC52-07D368398976}" dt="2021-09-03T06:10:49.084" v="136" actId="1076"/>
        <pc:sldMkLst>
          <pc:docMk/>
          <pc:sldMk cId="0" sldId="277"/>
        </pc:sldMkLst>
        <pc:spChg chg="mod">
          <ac:chgData name="Ashlee Culmsee" userId="S::admin@powerplattraining.onmicrosoft.com::fc2d7c57-7898-4b22-9254-f74b706fb4bb" providerId="AD" clId="Web-{85C86B97-0C0F-422B-AC52-07D368398976}" dt="2021-09-03T06:10:49.084" v="136" actId="1076"/>
          <ac:spMkLst>
            <pc:docMk/>
            <pc:sldMk cId="0" sldId="277"/>
            <ac:spMk id="759" creationId="{00000000-0000-0000-0000-000000000000}"/>
          </ac:spMkLst>
        </pc:spChg>
        <pc:grpChg chg="mod">
          <ac:chgData name="Ashlee Culmsee" userId="S::admin@powerplattraining.onmicrosoft.com::fc2d7c57-7898-4b22-9254-f74b706fb4bb" providerId="AD" clId="Web-{85C86B97-0C0F-422B-AC52-07D368398976}" dt="2021-09-03T06:10:36.646" v="133" actId="14100"/>
          <ac:grpSpMkLst>
            <pc:docMk/>
            <pc:sldMk cId="0" sldId="277"/>
            <ac:grpSpMk id="758" creationId="{00000000-0000-0000-0000-000000000000}"/>
          </ac:grpSpMkLst>
        </pc:grpChg>
        <pc:picChg chg="mod ord">
          <ac:chgData name="Ashlee Culmsee" userId="S::admin@powerplattraining.onmicrosoft.com::fc2d7c57-7898-4b22-9254-f74b706fb4bb" providerId="AD" clId="Web-{85C86B97-0C0F-422B-AC52-07D368398976}" dt="2021-09-03T06:10:42.396" v="134"/>
          <ac:picMkLst>
            <pc:docMk/>
            <pc:sldMk cId="0" sldId="277"/>
            <ac:picMk id="3" creationId="{8B2FCF55-AF55-4B8D-B090-8F4E056A00E5}"/>
          </ac:picMkLst>
        </pc:picChg>
      </pc:sldChg>
      <pc:sldChg chg="addSp delSp modSp">
        <pc:chgData name="Ashlee Culmsee" userId="S::admin@powerplattraining.onmicrosoft.com::fc2d7c57-7898-4b22-9254-f74b706fb4bb" providerId="AD" clId="Web-{85C86B97-0C0F-422B-AC52-07D368398976}" dt="2021-09-03T06:10:07.911" v="131"/>
        <pc:sldMkLst>
          <pc:docMk/>
          <pc:sldMk cId="0" sldId="288"/>
        </pc:sldMkLst>
        <pc:spChg chg="add mod">
          <ac:chgData name="Ashlee Culmsee" userId="S::admin@powerplattraining.onmicrosoft.com::fc2d7c57-7898-4b22-9254-f74b706fb4bb" providerId="AD" clId="Web-{85C86B97-0C0F-422B-AC52-07D368398976}" dt="2021-09-03T06:08:59.144" v="108"/>
          <ac:spMkLst>
            <pc:docMk/>
            <pc:sldMk cId="0" sldId="288"/>
            <ac:spMk id="2" creationId="{499D13CF-026B-4011-856E-566A4DA45A7D}"/>
          </ac:spMkLst>
        </pc:spChg>
        <pc:spChg chg="mod">
          <ac:chgData name="Ashlee Culmsee" userId="S::admin@powerplattraining.onmicrosoft.com::fc2d7c57-7898-4b22-9254-f74b706fb4bb" providerId="AD" clId="Web-{85C86B97-0C0F-422B-AC52-07D368398976}" dt="2021-09-03T06:10:07.911" v="131"/>
          <ac:spMkLst>
            <pc:docMk/>
            <pc:sldMk cId="0" sldId="288"/>
            <ac:spMk id="967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85C86B97-0C0F-422B-AC52-07D368398976}" dt="2021-09-03T06:07:45.878" v="93" actId="20577"/>
          <ac:spMkLst>
            <pc:docMk/>
            <pc:sldMk cId="0" sldId="288"/>
            <ac:spMk id="969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85C86B97-0C0F-422B-AC52-07D368398976}" dt="2021-09-03T06:09:24.145" v="110" actId="20577"/>
          <ac:spMkLst>
            <pc:docMk/>
            <pc:sldMk cId="0" sldId="288"/>
            <ac:spMk id="971" creationId="{00000000-0000-0000-0000-000000000000}"/>
          </ac:spMkLst>
        </pc:spChg>
        <pc:picChg chg="add del mod">
          <ac:chgData name="Ashlee Culmsee" userId="S::admin@powerplattraining.onmicrosoft.com::fc2d7c57-7898-4b22-9254-f74b706fb4bb" providerId="AD" clId="Web-{85C86B97-0C0F-422B-AC52-07D368398976}" dt="2021-09-03T03:32:26.570" v="15"/>
          <ac:picMkLst>
            <pc:docMk/>
            <pc:sldMk cId="0" sldId="288"/>
            <ac:picMk id="2" creationId="{E0349949-86C3-45C3-AE7F-E8B939D41FB7}"/>
          </ac:picMkLst>
        </pc:picChg>
        <pc:picChg chg="mod modCrop">
          <ac:chgData name="Ashlee Culmsee" userId="S::admin@powerplattraining.onmicrosoft.com::fc2d7c57-7898-4b22-9254-f74b706fb4bb" providerId="AD" clId="Web-{85C86B97-0C0F-422B-AC52-07D368398976}" dt="2021-09-03T03:32:50.743" v="18"/>
          <ac:picMkLst>
            <pc:docMk/>
            <pc:sldMk cId="0" sldId="288"/>
            <ac:picMk id="970" creationId="{00000000-0000-0000-0000-000000000000}"/>
          </ac:picMkLst>
        </pc:picChg>
      </pc:sldChg>
      <pc:sldChg chg="modSp modNotes">
        <pc:chgData name="Ashlee Culmsee" userId="S::admin@powerplattraining.onmicrosoft.com::fc2d7c57-7898-4b22-9254-f74b706fb4bb" providerId="AD" clId="Web-{85C86B97-0C0F-422B-AC52-07D368398976}" dt="2021-09-03T07:01:51.773" v="189"/>
        <pc:sldMkLst>
          <pc:docMk/>
          <pc:sldMk cId="0" sldId="290"/>
        </pc:sldMkLst>
        <pc:graphicFrameChg chg="mod modGraphic">
          <ac:chgData name="Ashlee Culmsee" userId="S::admin@powerplattraining.onmicrosoft.com::fc2d7c57-7898-4b22-9254-f74b706fb4bb" providerId="AD" clId="Web-{85C86B97-0C0F-422B-AC52-07D368398976}" dt="2021-09-03T06:24:32.971" v="148"/>
          <ac:graphicFrameMkLst>
            <pc:docMk/>
            <pc:sldMk cId="0" sldId="290"/>
            <ac:graphicFrameMk id="1070" creationId="{00000000-0000-0000-0000-000000000000}"/>
          </ac:graphicFrameMkLst>
        </pc:graphicFrameChg>
      </pc:sldChg>
    </pc:docChg>
  </pc:docChgLst>
  <pc:docChgLst>
    <pc:chgData name="Ashlee Culmsee" userId="S::admin@powerplattraining.onmicrosoft.com::fc2d7c57-7898-4b22-9254-f74b706fb4bb" providerId="AD" clId="Web-{98088BB4-FD2C-4818-94D8-7EAF1D39E559}"/>
    <pc:docChg chg="addSld delSld modSld sldOrd">
      <pc:chgData name="Ashlee Culmsee" userId="S::admin@powerplattraining.onmicrosoft.com::fc2d7c57-7898-4b22-9254-f74b706fb4bb" providerId="AD" clId="Web-{98088BB4-FD2C-4818-94D8-7EAF1D39E559}" dt="2021-09-05T11:57:25.636" v="495"/>
      <pc:docMkLst>
        <pc:docMk/>
      </pc:docMkLst>
      <pc:sldChg chg="addSp delSp modSp del">
        <pc:chgData name="Ashlee Culmsee" userId="S::admin@powerplattraining.onmicrosoft.com::fc2d7c57-7898-4b22-9254-f74b706fb4bb" providerId="AD" clId="Web-{98088BB4-FD2C-4818-94D8-7EAF1D39E559}" dt="2021-09-05T11:55:55.758" v="467"/>
        <pc:sldMkLst>
          <pc:docMk/>
          <pc:sldMk cId="0" sldId="259"/>
        </pc:sldMkLst>
        <pc:spChg chg="mod">
          <ac:chgData name="Ashlee Culmsee" userId="S::admin@powerplattraining.onmicrosoft.com::fc2d7c57-7898-4b22-9254-f74b706fb4bb" providerId="AD" clId="Web-{98088BB4-FD2C-4818-94D8-7EAF1D39E559}" dt="2021-09-05T09:49:04.918" v="105" actId="20577"/>
          <ac:spMkLst>
            <pc:docMk/>
            <pc:sldMk cId="0" sldId="259"/>
            <ac:spMk id="537" creationId="{00000000-0000-0000-0000-000000000000}"/>
          </ac:spMkLst>
        </pc:spChg>
        <pc:picChg chg="add del mod">
          <ac:chgData name="Ashlee Culmsee" userId="S::admin@powerplattraining.onmicrosoft.com::fc2d7c57-7898-4b22-9254-f74b706fb4bb" providerId="AD" clId="Web-{98088BB4-FD2C-4818-94D8-7EAF1D39E559}" dt="2021-09-05T09:18:06.676" v="5"/>
          <ac:picMkLst>
            <pc:docMk/>
            <pc:sldMk cId="0" sldId="259"/>
            <ac:picMk id="2" creationId="{EC161F37-5340-49A8-8C43-04170C2959CA}"/>
          </ac:picMkLst>
        </pc:picChg>
        <pc:picChg chg="add mod modCrop">
          <ac:chgData name="Ashlee Culmsee" userId="S::admin@powerplattraining.onmicrosoft.com::fc2d7c57-7898-4b22-9254-f74b706fb4bb" providerId="AD" clId="Web-{98088BB4-FD2C-4818-94D8-7EAF1D39E559}" dt="2021-09-05T11:42:45.746" v="172"/>
          <ac:picMkLst>
            <pc:docMk/>
            <pc:sldMk cId="0" sldId="259"/>
            <ac:picMk id="3" creationId="{314A61D6-C606-4C7D-A31D-C78DFDE2FCBB}"/>
          </ac:picMkLst>
        </pc:picChg>
        <pc:picChg chg="del">
          <ac:chgData name="Ashlee Culmsee" userId="S::admin@powerplattraining.onmicrosoft.com::fc2d7c57-7898-4b22-9254-f74b706fb4bb" providerId="AD" clId="Web-{98088BB4-FD2C-4818-94D8-7EAF1D39E559}" dt="2021-09-05T09:18:48.646" v="12"/>
          <ac:picMkLst>
            <pc:docMk/>
            <pc:sldMk cId="0" sldId="259"/>
            <ac:picMk id="539" creationId="{00000000-0000-0000-0000-000000000000}"/>
          </ac:picMkLst>
        </pc:picChg>
      </pc:sldChg>
      <pc:sldChg chg="addSp delSp modSp del ord">
        <pc:chgData name="Ashlee Culmsee" userId="S::admin@powerplattraining.onmicrosoft.com::fc2d7c57-7898-4b22-9254-f74b706fb4bb" providerId="AD" clId="Web-{98088BB4-FD2C-4818-94D8-7EAF1D39E559}" dt="2021-09-05T11:57:25.636" v="495"/>
        <pc:sldMkLst>
          <pc:docMk/>
          <pc:sldMk cId="2211511703" sldId="260"/>
        </pc:sldMkLst>
        <pc:spChg chg="mod">
          <ac:chgData name="Ashlee Culmsee" userId="S::admin@powerplattraining.onmicrosoft.com::fc2d7c57-7898-4b22-9254-f74b706fb4bb" providerId="AD" clId="Web-{98088BB4-FD2C-4818-94D8-7EAF1D39E559}" dt="2021-09-05T11:49:32.092" v="423" actId="20577"/>
          <ac:spMkLst>
            <pc:docMk/>
            <pc:sldMk cId="2211511703" sldId="260"/>
            <ac:spMk id="537" creationId="{00000000-0000-0000-0000-000000000000}"/>
          </ac:spMkLst>
        </pc:spChg>
        <pc:picChg chg="add del mod">
          <ac:chgData name="Ashlee Culmsee" userId="S::admin@powerplattraining.onmicrosoft.com::fc2d7c57-7898-4b22-9254-f74b706fb4bb" providerId="AD" clId="Web-{98088BB4-FD2C-4818-94D8-7EAF1D39E559}" dt="2021-09-05T09:23:58.830" v="54"/>
          <ac:picMkLst>
            <pc:docMk/>
            <pc:sldMk cId="2211511703" sldId="260"/>
            <ac:picMk id="2" creationId="{12774019-F631-415F-86D0-14DA80A11E17}"/>
          </ac:picMkLst>
        </pc:picChg>
        <pc:picChg chg="add del mod">
          <ac:chgData name="Ashlee Culmsee" userId="S::admin@powerplattraining.onmicrosoft.com::fc2d7c57-7898-4b22-9254-f74b706fb4bb" providerId="AD" clId="Web-{98088BB4-FD2C-4818-94D8-7EAF1D39E559}" dt="2021-09-05T11:37:29.580" v="115"/>
          <ac:picMkLst>
            <pc:docMk/>
            <pc:sldMk cId="2211511703" sldId="260"/>
            <ac:picMk id="2" creationId="{AD57F47F-C89E-42B9-A6CE-FC40BC857CF3}"/>
          </ac:picMkLst>
        </pc:picChg>
        <pc:picChg chg="add del mod modCrop">
          <ac:chgData name="Ashlee Culmsee" userId="S::admin@powerplattraining.onmicrosoft.com::fc2d7c57-7898-4b22-9254-f74b706fb4bb" providerId="AD" clId="Web-{98088BB4-FD2C-4818-94D8-7EAF1D39E559}" dt="2021-09-05T11:39:01.709" v="136"/>
          <ac:picMkLst>
            <pc:docMk/>
            <pc:sldMk cId="2211511703" sldId="260"/>
            <ac:picMk id="3" creationId="{0AB5E308-FE18-4CC0-8C9D-E8648D28294D}"/>
          </ac:picMkLst>
        </pc:picChg>
        <pc:picChg chg="add del mod">
          <ac:chgData name="Ashlee Culmsee" userId="S::admin@powerplattraining.onmicrosoft.com::fc2d7c57-7898-4b22-9254-f74b706fb4bb" providerId="AD" clId="Web-{98088BB4-FD2C-4818-94D8-7EAF1D39E559}" dt="2021-09-05T09:24:11.083" v="59"/>
          <ac:picMkLst>
            <pc:docMk/>
            <pc:sldMk cId="2211511703" sldId="260"/>
            <ac:picMk id="4" creationId="{7A07DC33-EAAE-4D73-8B7E-1D9473F9A1AA}"/>
          </ac:picMkLst>
        </pc:picChg>
        <pc:picChg chg="add del mod">
          <ac:chgData name="Ashlee Culmsee" userId="S::admin@powerplattraining.onmicrosoft.com::fc2d7c57-7898-4b22-9254-f74b706fb4bb" providerId="AD" clId="Web-{98088BB4-FD2C-4818-94D8-7EAF1D39E559}" dt="2021-09-05T11:37:52.534" v="119"/>
          <ac:picMkLst>
            <pc:docMk/>
            <pc:sldMk cId="2211511703" sldId="260"/>
            <ac:picMk id="4" creationId="{D13E3992-4EFA-4A46-8D26-03B848AFAE54}"/>
          </ac:picMkLst>
        </pc:picChg>
        <pc:picChg chg="add mod modCrop">
          <ac:chgData name="Ashlee Culmsee" userId="S::admin@powerplattraining.onmicrosoft.com::fc2d7c57-7898-4b22-9254-f74b706fb4bb" providerId="AD" clId="Web-{98088BB4-FD2C-4818-94D8-7EAF1D39E559}" dt="2021-09-05T11:52:27.378" v="440"/>
          <ac:picMkLst>
            <pc:docMk/>
            <pc:sldMk cId="2211511703" sldId="260"/>
            <ac:picMk id="5" creationId="{4797028A-5CED-460E-8BC6-A87AC1ED5BBE}"/>
          </ac:picMkLst>
        </pc:picChg>
        <pc:picChg chg="del">
          <ac:chgData name="Ashlee Culmsee" userId="S::admin@powerplattraining.onmicrosoft.com::fc2d7c57-7898-4b22-9254-f74b706fb4bb" providerId="AD" clId="Web-{98088BB4-FD2C-4818-94D8-7EAF1D39E559}" dt="2021-09-05T11:39:04.084" v="138"/>
          <ac:picMkLst>
            <pc:docMk/>
            <pc:sldMk cId="2211511703" sldId="260"/>
            <ac:picMk id="539" creationId="{00000000-0000-0000-0000-000000000000}"/>
          </ac:picMkLst>
        </pc:picChg>
      </pc:sldChg>
      <pc:sldChg chg="addSp delSp modSp">
        <pc:chgData name="Ashlee Culmsee" userId="S::admin@powerplattraining.onmicrosoft.com::fc2d7c57-7898-4b22-9254-f74b706fb4bb" providerId="AD" clId="Web-{98088BB4-FD2C-4818-94D8-7EAF1D39E559}" dt="2021-09-05T11:55:30.727" v="466" actId="20577"/>
        <pc:sldMkLst>
          <pc:docMk/>
          <pc:sldMk cId="3786011259" sldId="261"/>
        </pc:sldMkLst>
        <pc:spChg chg="mod">
          <ac:chgData name="Ashlee Culmsee" userId="S::admin@powerplattraining.onmicrosoft.com::fc2d7c57-7898-4b22-9254-f74b706fb4bb" providerId="AD" clId="Web-{98088BB4-FD2C-4818-94D8-7EAF1D39E559}" dt="2021-09-05T11:53:49.380" v="451" actId="20577"/>
          <ac:spMkLst>
            <pc:docMk/>
            <pc:sldMk cId="3786011259" sldId="261"/>
            <ac:spMk id="536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98088BB4-FD2C-4818-94D8-7EAF1D39E559}" dt="2021-09-05T11:55:30.727" v="466" actId="20577"/>
          <ac:spMkLst>
            <pc:docMk/>
            <pc:sldMk cId="3786011259" sldId="261"/>
            <ac:spMk id="537" creationId="{00000000-0000-0000-0000-000000000000}"/>
          </ac:spMkLst>
        </pc:spChg>
        <pc:picChg chg="del mod modCrop">
          <ac:chgData name="Ashlee Culmsee" userId="S::admin@powerplattraining.onmicrosoft.com::fc2d7c57-7898-4b22-9254-f74b706fb4bb" providerId="AD" clId="Web-{98088BB4-FD2C-4818-94D8-7EAF1D39E559}" dt="2021-09-05T11:53:43.427" v="449"/>
          <ac:picMkLst>
            <pc:docMk/>
            <pc:sldMk cId="3786011259" sldId="261"/>
            <ac:picMk id="2" creationId="{7D258C20-2F04-4917-9CC5-974100A86067}"/>
          </ac:picMkLst>
        </pc:picChg>
        <pc:picChg chg="add mod">
          <ac:chgData name="Ashlee Culmsee" userId="S::admin@powerplattraining.onmicrosoft.com::fc2d7c57-7898-4b22-9254-f74b706fb4bb" providerId="AD" clId="Web-{98088BB4-FD2C-4818-94D8-7EAF1D39E559}" dt="2021-09-05T11:53:47.099" v="450" actId="1076"/>
          <ac:picMkLst>
            <pc:docMk/>
            <pc:sldMk cId="3786011259" sldId="261"/>
            <ac:picMk id="3" creationId="{1DF286BE-DF3C-494B-B903-D2EC2D956791}"/>
          </ac:picMkLst>
        </pc:picChg>
      </pc:sldChg>
      <pc:sldChg chg="addSp delSp modSp">
        <pc:chgData name="Ashlee Culmsee" userId="S::admin@powerplattraining.onmicrosoft.com::fc2d7c57-7898-4b22-9254-f74b706fb4bb" providerId="AD" clId="Web-{98088BB4-FD2C-4818-94D8-7EAF1D39E559}" dt="2021-09-05T11:47:13.694" v="415" actId="20577"/>
        <pc:sldMkLst>
          <pc:docMk/>
          <pc:sldMk cId="0" sldId="288"/>
        </pc:sldMkLst>
        <pc:spChg chg="mod">
          <ac:chgData name="Ashlee Culmsee" userId="S::admin@powerplattraining.onmicrosoft.com::fc2d7c57-7898-4b22-9254-f74b706fb4bb" providerId="AD" clId="Web-{98088BB4-FD2C-4818-94D8-7EAF1D39E559}" dt="2021-09-05T11:47:13.694" v="415" actId="20577"/>
          <ac:spMkLst>
            <pc:docMk/>
            <pc:sldMk cId="0" sldId="288"/>
            <ac:spMk id="969" creationId="{00000000-0000-0000-0000-000000000000}"/>
          </ac:spMkLst>
        </pc:spChg>
        <pc:picChg chg="add del">
          <ac:chgData name="Ashlee Culmsee" userId="S::admin@powerplattraining.onmicrosoft.com::fc2d7c57-7898-4b22-9254-f74b706fb4bb" providerId="AD" clId="Web-{98088BB4-FD2C-4818-94D8-7EAF1D39E559}" dt="2021-09-05T11:40:27.805" v="156"/>
          <ac:picMkLst>
            <pc:docMk/>
            <pc:sldMk cId="0" sldId="288"/>
            <ac:picMk id="3" creationId="{9853D3BF-7775-414E-A06F-16049AB428C6}"/>
          </ac:picMkLst>
        </pc:picChg>
        <pc:picChg chg="add del mod">
          <ac:chgData name="Ashlee Culmsee" userId="S::admin@powerplattraining.onmicrosoft.com::fc2d7c57-7898-4b22-9254-f74b706fb4bb" providerId="AD" clId="Web-{98088BB4-FD2C-4818-94D8-7EAF1D39E559}" dt="2021-09-05T09:21:16.826" v="21"/>
          <ac:picMkLst>
            <pc:docMk/>
            <pc:sldMk cId="0" sldId="288"/>
            <ac:picMk id="3" creationId="{FB5F64CA-C736-4B89-B1D4-060A1B316B5B}"/>
          </ac:picMkLst>
        </pc:picChg>
        <pc:picChg chg="add del mod">
          <ac:chgData name="Ashlee Culmsee" userId="S::admin@powerplattraining.onmicrosoft.com::fc2d7c57-7898-4b22-9254-f74b706fb4bb" providerId="AD" clId="Web-{98088BB4-FD2C-4818-94D8-7EAF1D39E559}" dt="2021-09-05T09:27:42.775" v="84"/>
          <ac:picMkLst>
            <pc:docMk/>
            <pc:sldMk cId="0" sldId="288"/>
            <ac:picMk id="4" creationId="{B3BE0727-D04E-47B6-A2C6-BE2C0D8E1F31}"/>
          </ac:picMkLst>
        </pc:picChg>
        <pc:picChg chg="mod modCrop">
          <ac:chgData name="Ashlee Culmsee" userId="S::admin@powerplattraining.onmicrosoft.com::fc2d7c57-7898-4b22-9254-f74b706fb4bb" providerId="AD" clId="Web-{98088BB4-FD2C-4818-94D8-7EAF1D39E559}" dt="2021-09-05T11:45:55.875" v="399"/>
          <ac:picMkLst>
            <pc:docMk/>
            <pc:sldMk cId="0" sldId="288"/>
            <ac:picMk id="966" creationId="{00000000-0000-0000-0000-000000000000}"/>
          </ac:picMkLst>
        </pc:picChg>
        <pc:picChg chg="mod modCrop">
          <ac:chgData name="Ashlee Culmsee" userId="S::admin@powerplattraining.onmicrosoft.com::fc2d7c57-7898-4b22-9254-f74b706fb4bb" providerId="AD" clId="Web-{98088BB4-FD2C-4818-94D8-7EAF1D39E559}" dt="2021-09-05T11:46:59.865" v="407"/>
          <ac:picMkLst>
            <pc:docMk/>
            <pc:sldMk cId="0" sldId="288"/>
            <ac:picMk id="968" creationId="{00000000-0000-0000-0000-000000000000}"/>
          </ac:picMkLst>
        </pc:picChg>
        <pc:picChg chg="mod">
          <ac:chgData name="Ashlee Culmsee" userId="S::admin@powerplattraining.onmicrosoft.com::fc2d7c57-7898-4b22-9254-f74b706fb4bb" providerId="AD" clId="Web-{98088BB4-FD2C-4818-94D8-7EAF1D39E559}" dt="2021-09-05T11:40:51.352" v="161" actId="1076"/>
          <ac:picMkLst>
            <pc:docMk/>
            <pc:sldMk cId="0" sldId="288"/>
            <ac:picMk id="970" creationId="{00000000-0000-0000-0000-000000000000}"/>
          </ac:picMkLst>
        </pc:picChg>
      </pc:sldChg>
      <pc:sldChg chg="addSp delSp modSp add replId">
        <pc:chgData name="Ashlee Culmsee" userId="S::admin@powerplattraining.onmicrosoft.com::fc2d7c57-7898-4b22-9254-f74b706fb4bb" providerId="AD" clId="Web-{98088BB4-FD2C-4818-94D8-7EAF1D39E559}" dt="2021-09-05T11:57:21.136" v="494" actId="20577"/>
        <pc:sldMkLst>
          <pc:docMk/>
          <pc:sldMk cId="4225229303" sldId="293"/>
        </pc:sldMkLst>
        <pc:spChg chg="mod">
          <ac:chgData name="Ashlee Culmsee" userId="S::admin@powerplattraining.onmicrosoft.com::fc2d7c57-7898-4b22-9254-f74b706fb4bb" providerId="AD" clId="Web-{98088BB4-FD2C-4818-94D8-7EAF1D39E559}" dt="2021-09-05T11:56:10.399" v="469" actId="20577"/>
          <ac:spMkLst>
            <pc:docMk/>
            <pc:sldMk cId="4225229303" sldId="293"/>
            <ac:spMk id="536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98088BB4-FD2C-4818-94D8-7EAF1D39E559}" dt="2021-09-05T11:57:21.136" v="494" actId="20577"/>
          <ac:spMkLst>
            <pc:docMk/>
            <pc:sldMk cId="4225229303" sldId="293"/>
            <ac:spMk id="537" creationId="{00000000-0000-0000-0000-000000000000}"/>
          </ac:spMkLst>
        </pc:spChg>
        <pc:picChg chg="del">
          <ac:chgData name="Ashlee Culmsee" userId="S::admin@powerplattraining.onmicrosoft.com::fc2d7c57-7898-4b22-9254-f74b706fb4bb" providerId="AD" clId="Web-{98088BB4-FD2C-4818-94D8-7EAF1D39E559}" dt="2021-09-05T11:56:13.212" v="470"/>
          <ac:picMkLst>
            <pc:docMk/>
            <pc:sldMk cId="4225229303" sldId="293"/>
            <ac:picMk id="2" creationId="{7D258C20-2F04-4917-9CC5-974100A86067}"/>
          </ac:picMkLst>
        </pc:picChg>
        <pc:picChg chg="add">
          <ac:chgData name="Ashlee Culmsee" userId="S::admin@powerplattraining.onmicrosoft.com::fc2d7c57-7898-4b22-9254-f74b706fb4bb" providerId="AD" clId="Web-{98088BB4-FD2C-4818-94D8-7EAF1D39E559}" dt="2021-09-05T11:56:14.009" v="471"/>
          <ac:picMkLst>
            <pc:docMk/>
            <pc:sldMk cId="4225229303" sldId="293"/>
            <ac:picMk id="3" creationId="{B67761AE-D75C-4518-AC5D-29A458717C10}"/>
          </ac:picMkLst>
        </pc:picChg>
      </pc:sldChg>
      <pc:sldChg chg="add replId">
        <pc:chgData name="Ashlee Culmsee" userId="S::admin@powerplattraining.onmicrosoft.com::fc2d7c57-7898-4b22-9254-f74b706fb4bb" providerId="AD" clId="Web-{98088BB4-FD2C-4818-94D8-7EAF1D39E559}" dt="2021-09-05T11:53:33.692" v="446"/>
        <pc:sldMkLst>
          <pc:docMk/>
          <pc:sldMk cId="4142409415" sldId="294"/>
        </pc:sldMkLst>
      </pc:sldChg>
    </pc:docChg>
  </pc:docChgLst>
  <pc:docChgLst>
    <pc:chgData name="Ashlee Culmsee" userId="S::admin@powerplattraining.onmicrosoft.com::fc2d7c57-7898-4b22-9254-f74b706fb4bb" providerId="AD" clId="Web-{42498603-18BC-4EA4-BB82-8E232ABBCB34}"/>
    <pc:docChg chg="addSld modSld">
      <pc:chgData name="Ashlee Culmsee" userId="S::admin@powerplattraining.onmicrosoft.com::fc2d7c57-7898-4b22-9254-f74b706fb4bb" providerId="AD" clId="Web-{42498603-18BC-4EA4-BB82-8E232ABBCB34}" dt="2021-09-05T12:16:01.363" v="344" actId="20577"/>
      <pc:docMkLst>
        <pc:docMk/>
      </pc:docMkLst>
      <pc:sldChg chg="modSp">
        <pc:chgData name="Ashlee Culmsee" userId="S::admin@powerplattraining.onmicrosoft.com::fc2d7c57-7898-4b22-9254-f74b706fb4bb" providerId="AD" clId="Web-{42498603-18BC-4EA4-BB82-8E232ABBCB34}" dt="2021-09-05T12:13:26.953" v="312" actId="1076"/>
        <pc:sldMkLst>
          <pc:docMk/>
          <pc:sldMk cId="3786011259" sldId="261"/>
        </pc:sldMkLst>
        <pc:picChg chg="mod">
          <ac:chgData name="Ashlee Culmsee" userId="S::admin@powerplattraining.onmicrosoft.com::fc2d7c57-7898-4b22-9254-f74b706fb4bb" providerId="AD" clId="Web-{42498603-18BC-4EA4-BB82-8E232ABBCB34}" dt="2021-09-05T12:13:26.953" v="312" actId="1076"/>
          <ac:picMkLst>
            <pc:docMk/>
            <pc:sldMk cId="3786011259" sldId="261"/>
            <ac:picMk id="3" creationId="{1DF286BE-DF3C-494B-B903-D2EC2D956791}"/>
          </ac:picMkLst>
        </pc:picChg>
      </pc:sldChg>
      <pc:sldChg chg="modSp">
        <pc:chgData name="Ashlee Culmsee" userId="S::admin@powerplattraining.onmicrosoft.com::fc2d7c57-7898-4b22-9254-f74b706fb4bb" providerId="AD" clId="Web-{42498603-18BC-4EA4-BB82-8E232ABBCB34}" dt="2021-09-05T11:59:08.075" v="9" actId="1076"/>
        <pc:sldMkLst>
          <pc:docMk/>
          <pc:sldMk cId="0" sldId="265"/>
        </pc:sldMkLst>
        <pc:grpChg chg="mod">
          <ac:chgData name="Ashlee Culmsee" userId="S::admin@powerplattraining.onmicrosoft.com::fc2d7c57-7898-4b22-9254-f74b706fb4bb" providerId="AD" clId="Web-{42498603-18BC-4EA4-BB82-8E232ABBCB34}" dt="2021-09-05T11:59:08.075" v="9" actId="1076"/>
          <ac:grpSpMkLst>
            <pc:docMk/>
            <pc:sldMk cId="0" sldId="265"/>
            <ac:grpSpMk id="4" creationId="{470056DE-D928-4941-A69E-B9ECA83D6FB5}"/>
          </ac:grpSpMkLst>
        </pc:grpChg>
        <pc:picChg chg="mod">
          <ac:chgData name="Ashlee Culmsee" userId="S::admin@powerplattraining.onmicrosoft.com::fc2d7c57-7898-4b22-9254-f74b706fb4bb" providerId="AD" clId="Web-{42498603-18BC-4EA4-BB82-8E232ABBCB34}" dt="2021-09-05T11:58:53.403" v="2" actId="1076"/>
          <ac:picMkLst>
            <pc:docMk/>
            <pc:sldMk cId="0" sldId="265"/>
            <ac:picMk id="1026" creationId="{505E876A-ECE2-4314-8E6A-4DFFAA093511}"/>
          </ac:picMkLst>
        </pc:picChg>
        <pc:picChg chg="mod">
          <ac:chgData name="Ashlee Culmsee" userId="S::admin@powerplattraining.onmicrosoft.com::fc2d7c57-7898-4b22-9254-f74b706fb4bb" providerId="AD" clId="Web-{42498603-18BC-4EA4-BB82-8E232ABBCB34}" dt="2021-09-05T11:58:55.325" v="3" actId="1076"/>
          <ac:picMkLst>
            <pc:docMk/>
            <pc:sldMk cId="0" sldId="265"/>
            <ac:picMk id="1027" creationId="{2E7515CE-9556-4F4D-81A8-73F6C34CF3C3}"/>
          </ac:picMkLst>
        </pc:picChg>
        <pc:picChg chg="mod">
          <ac:chgData name="Ashlee Culmsee" userId="S::admin@powerplattraining.onmicrosoft.com::fc2d7c57-7898-4b22-9254-f74b706fb4bb" providerId="AD" clId="Web-{42498603-18BC-4EA4-BB82-8E232ABBCB34}" dt="2021-09-05T11:58:56.919" v="4" actId="1076"/>
          <ac:picMkLst>
            <pc:docMk/>
            <pc:sldMk cId="0" sldId="265"/>
            <ac:picMk id="1028" creationId="{D078CCD2-E697-4F90-B03E-1F3924913285}"/>
          </ac:picMkLst>
        </pc:picChg>
      </pc:sldChg>
      <pc:sldChg chg="modSp">
        <pc:chgData name="Ashlee Culmsee" userId="S::admin@powerplattraining.onmicrosoft.com::fc2d7c57-7898-4b22-9254-f74b706fb4bb" providerId="AD" clId="Web-{42498603-18BC-4EA4-BB82-8E232ABBCB34}" dt="2021-09-05T12:15:41.112" v="342" actId="20577"/>
        <pc:sldMkLst>
          <pc:docMk/>
          <pc:sldMk cId="0" sldId="277"/>
        </pc:sldMkLst>
        <pc:spChg chg="mod">
          <ac:chgData name="Ashlee Culmsee" userId="S::admin@powerplattraining.onmicrosoft.com::fc2d7c57-7898-4b22-9254-f74b706fb4bb" providerId="AD" clId="Web-{42498603-18BC-4EA4-BB82-8E232ABBCB34}" dt="2021-09-05T12:15:41.112" v="342" actId="20577"/>
          <ac:spMkLst>
            <pc:docMk/>
            <pc:sldMk cId="0" sldId="277"/>
            <ac:spMk id="763" creationId="{00000000-0000-0000-0000-000000000000}"/>
          </ac:spMkLst>
        </pc:spChg>
      </pc:sldChg>
      <pc:sldChg chg="modSp">
        <pc:chgData name="Ashlee Culmsee" userId="S::admin@powerplattraining.onmicrosoft.com::fc2d7c57-7898-4b22-9254-f74b706fb4bb" providerId="AD" clId="Web-{42498603-18BC-4EA4-BB82-8E232ABBCB34}" dt="2021-09-05T12:16:01.363" v="344" actId="20577"/>
        <pc:sldMkLst>
          <pc:docMk/>
          <pc:sldMk cId="0" sldId="288"/>
        </pc:sldMkLst>
        <pc:spChg chg="mod">
          <ac:chgData name="Ashlee Culmsee" userId="S::admin@powerplattraining.onmicrosoft.com::fc2d7c57-7898-4b22-9254-f74b706fb4bb" providerId="AD" clId="Web-{42498603-18BC-4EA4-BB82-8E232ABBCB34}" dt="2021-09-05T12:16:01.363" v="344" actId="20577"/>
          <ac:spMkLst>
            <pc:docMk/>
            <pc:sldMk cId="0" sldId="288"/>
            <ac:spMk id="967" creationId="{00000000-0000-0000-0000-000000000000}"/>
          </ac:spMkLst>
        </pc:spChg>
      </pc:sldChg>
      <pc:sldChg chg="addSp delSp modSp">
        <pc:chgData name="Ashlee Culmsee" userId="S::admin@powerplattraining.onmicrosoft.com::fc2d7c57-7898-4b22-9254-f74b706fb4bb" providerId="AD" clId="Web-{42498603-18BC-4EA4-BB82-8E232ABBCB34}" dt="2021-09-05T12:09:59.072" v="246"/>
        <pc:sldMkLst>
          <pc:docMk/>
          <pc:sldMk cId="0" sldId="290"/>
        </pc:sldMkLst>
        <pc:graphicFrameChg chg="add mod modGraphic">
          <ac:chgData name="Ashlee Culmsee" userId="S::admin@powerplattraining.onmicrosoft.com::fc2d7c57-7898-4b22-9254-f74b706fb4bb" providerId="AD" clId="Web-{42498603-18BC-4EA4-BB82-8E232ABBCB34}" dt="2021-09-05T12:09:59.072" v="246"/>
          <ac:graphicFrameMkLst>
            <pc:docMk/>
            <pc:sldMk cId="0" sldId="290"/>
            <ac:graphicFrameMk id="3" creationId="{A9709AAB-59B1-4725-84A9-A6CFECDC029A}"/>
          </ac:graphicFrameMkLst>
        </pc:graphicFrameChg>
        <pc:graphicFrameChg chg="del mod modGraphic">
          <ac:chgData name="Ashlee Culmsee" userId="S::admin@powerplattraining.onmicrosoft.com::fc2d7c57-7898-4b22-9254-f74b706fb4bb" providerId="AD" clId="Web-{42498603-18BC-4EA4-BB82-8E232ABBCB34}" dt="2021-09-05T12:06:15.826" v="173"/>
          <ac:graphicFrameMkLst>
            <pc:docMk/>
            <pc:sldMk cId="0" sldId="290"/>
            <ac:graphicFrameMk id="1070" creationId="{00000000-0000-0000-0000-000000000000}"/>
          </ac:graphicFrameMkLst>
        </pc:graphicFrameChg>
      </pc:sldChg>
      <pc:sldChg chg="modSp">
        <pc:chgData name="Ashlee Culmsee" userId="S::admin@powerplattraining.onmicrosoft.com::fc2d7c57-7898-4b22-9254-f74b706fb4bb" providerId="AD" clId="Web-{42498603-18BC-4EA4-BB82-8E232ABBCB34}" dt="2021-09-05T12:13:07.452" v="311" actId="20577"/>
        <pc:sldMkLst>
          <pc:docMk/>
          <pc:sldMk cId="0" sldId="292"/>
        </pc:sldMkLst>
        <pc:spChg chg="mod">
          <ac:chgData name="Ashlee Culmsee" userId="S::admin@powerplattraining.onmicrosoft.com::fc2d7c57-7898-4b22-9254-f74b706fb4bb" providerId="AD" clId="Web-{42498603-18BC-4EA4-BB82-8E232ABBCB34}" dt="2021-09-05T12:13:07.452" v="311" actId="20577"/>
          <ac:spMkLst>
            <pc:docMk/>
            <pc:sldMk cId="0" sldId="292"/>
            <ac:spMk id="551" creationId="{00000000-0000-0000-0000-000000000000}"/>
          </ac:spMkLst>
        </pc:spChg>
      </pc:sldChg>
      <pc:sldChg chg="modSp">
        <pc:chgData name="Ashlee Culmsee" userId="S::admin@powerplattraining.onmicrosoft.com::fc2d7c57-7898-4b22-9254-f74b706fb4bb" providerId="AD" clId="Web-{42498603-18BC-4EA4-BB82-8E232ABBCB34}" dt="2021-09-05T12:10:17.823" v="252" actId="20577"/>
        <pc:sldMkLst>
          <pc:docMk/>
          <pc:sldMk cId="4225229303" sldId="293"/>
        </pc:sldMkLst>
        <pc:spChg chg="mod">
          <ac:chgData name="Ashlee Culmsee" userId="S::admin@powerplattraining.onmicrosoft.com::fc2d7c57-7898-4b22-9254-f74b706fb4bb" providerId="AD" clId="Web-{42498603-18BC-4EA4-BB82-8E232ABBCB34}" dt="2021-09-05T12:10:17.823" v="252" actId="20577"/>
          <ac:spMkLst>
            <pc:docMk/>
            <pc:sldMk cId="4225229303" sldId="293"/>
            <ac:spMk id="537" creationId="{00000000-0000-0000-0000-000000000000}"/>
          </ac:spMkLst>
        </pc:spChg>
      </pc:sldChg>
      <pc:sldChg chg="addSp delSp modSp new">
        <pc:chgData name="Ashlee Culmsee" userId="S::admin@powerplattraining.onmicrosoft.com::fc2d7c57-7898-4b22-9254-f74b706fb4bb" providerId="AD" clId="Web-{42498603-18BC-4EA4-BB82-8E232ABBCB34}" dt="2021-09-05T12:15:02.471" v="341" actId="20577"/>
        <pc:sldMkLst>
          <pc:docMk/>
          <pc:sldMk cId="1793329930" sldId="295"/>
        </pc:sldMkLst>
        <pc:spChg chg="mod">
          <ac:chgData name="Ashlee Culmsee" userId="S::admin@powerplattraining.onmicrosoft.com::fc2d7c57-7898-4b22-9254-f74b706fb4bb" providerId="AD" clId="Web-{42498603-18BC-4EA4-BB82-8E232ABBCB34}" dt="2021-09-05T12:15:02.471" v="341" actId="20577"/>
          <ac:spMkLst>
            <pc:docMk/>
            <pc:sldMk cId="1793329930" sldId="295"/>
            <ac:spMk id="2" creationId="{C5D2477C-29E3-42C2-9DB2-B682270D9C01}"/>
          </ac:spMkLst>
        </pc:spChg>
        <pc:spChg chg="add del">
          <ac:chgData name="Ashlee Culmsee" userId="S::admin@powerplattraining.onmicrosoft.com::fc2d7c57-7898-4b22-9254-f74b706fb4bb" providerId="AD" clId="Web-{42498603-18BC-4EA4-BB82-8E232ABBCB34}" dt="2021-09-05T12:14:31.626" v="329"/>
          <ac:spMkLst>
            <pc:docMk/>
            <pc:sldMk cId="1793329930" sldId="295"/>
            <ac:spMk id="3" creationId="{37A1323E-9FAD-4475-A14F-EB6DCFF2428B}"/>
          </ac:spMkLst>
        </pc:spChg>
      </pc:sldChg>
    </pc:docChg>
  </pc:docChgLst>
  <pc:docChgLst>
    <pc:chgData name="MOD Administrator" userId="S::admin@m365x210191.onmicrosoft.com::b820fad5-d466-4dc5-93f9-d7df981b2e4b" providerId="AD" clId="Web-{7A29479B-B7AA-4E68-89D2-C6D62A73A033}"/>
    <pc:docChg chg="modSld">
      <pc:chgData name="MOD Administrator" userId="S::admin@m365x210191.onmicrosoft.com::b820fad5-d466-4dc5-93f9-d7df981b2e4b" providerId="AD" clId="Web-{7A29479B-B7AA-4E68-89D2-C6D62A73A033}" dt="2021-12-10T05:47:08.315" v="0"/>
      <pc:docMkLst>
        <pc:docMk/>
      </pc:docMkLst>
      <pc:sldChg chg="delSp delAnim">
        <pc:chgData name="MOD Administrator" userId="S::admin@m365x210191.onmicrosoft.com::b820fad5-d466-4dc5-93f9-d7df981b2e4b" providerId="AD" clId="Web-{7A29479B-B7AA-4E68-89D2-C6D62A73A033}" dt="2021-12-10T05:47:08.315" v="0"/>
        <pc:sldMkLst>
          <pc:docMk/>
          <pc:sldMk cId="0" sldId="265"/>
        </pc:sldMkLst>
        <pc:spChg chg="del">
          <ac:chgData name="MOD Administrator" userId="S::admin@m365x210191.onmicrosoft.com::b820fad5-d466-4dc5-93f9-d7df981b2e4b" providerId="AD" clId="Web-{7A29479B-B7AA-4E68-89D2-C6D62A73A033}" dt="2021-12-10T05:47:08.315" v="0"/>
          <ac:spMkLst>
            <pc:docMk/>
            <pc:sldMk cId="0" sldId="265"/>
            <ac:spMk id="5" creationId="{975CE91B-2434-4988-A5B6-290750D4A1F8}"/>
          </ac:spMkLst>
        </pc:spChg>
      </pc:sldChg>
    </pc:docChg>
  </pc:docChgLst>
  <pc:docChgLst>
    <pc:chgData name="MOD Administrator" userId="S::admin@m365x210191.onmicrosoft.com::b820fad5-d466-4dc5-93f9-d7df981b2e4b" providerId="AD" clId="Web-{E7F0325E-2EAD-46B3-BFC8-DFFEA1811793}"/>
    <pc:docChg chg="modSld">
      <pc:chgData name="MOD Administrator" userId="S::admin@m365x210191.onmicrosoft.com::b820fad5-d466-4dc5-93f9-d7df981b2e4b" providerId="AD" clId="Web-{E7F0325E-2EAD-46B3-BFC8-DFFEA1811793}" dt="2021-12-13T07:47:17.264" v="124" actId="20577"/>
      <pc:docMkLst>
        <pc:docMk/>
      </pc:docMkLst>
      <pc:sldChg chg="addSp delSp modSp">
        <pc:chgData name="MOD Administrator" userId="S::admin@m365x210191.onmicrosoft.com::b820fad5-d466-4dc5-93f9-d7df981b2e4b" providerId="AD" clId="Web-{E7F0325E-2EAD-46B3-BFC8-DFFEA1811793}" dt="2021-12-13T07:47:17.264" v="124" actId="20577"/>
        <pc:sldMkLst>
          <pc:docMk/>
          <pc:sldMk cId="899711579" sldId="296"/>
        </pc:sldMkLst>
        <pc:spChg chg="mod">
          <ac:chgData name="MOD Administrator" userId="S::admin@m365x210191.onmicrosoft.com::b820fad5-d466-4dc5-93f9-d7df981b2e4b" providerId="AD" clId="Web-{E7F0325E-2EAD-46B3-BFC8-DFFEA1811793}" dt="2021-12-13T07:47:17.264" v="124" actId="20577"/>
          <ac:spMkLst>
            <pc:docMk/>
            <pc:sldMk cId="899711579" sldId="296"/>
            <ac:spMk id="537" creationId="{00000000-0000-0000-0000-000000000000}"/>
          </ac:spMkLst>
        </pc:spChg>
        <pc:picChg chg="del">
          <ac:chgData name="MOD Administrator" userId="S::admin@m365x210191.onmicrosoft.com::b820fad5-d466-4dc5-93f9-d7df981b2e4b" providerId="AD" clId="Web-{E7F0325E-2EAD-46B3-BFC8-DFFEA1811793}" dt="2021-12-13T07:33:45.824" v="3"/>
          <ac:picMkLst>
            <pc:docMk/>
            <pc:sldMk cId="899711579" sldId="296"/>
            <ac:picMk id="2" creationId="{7D258C20-2F04-4917-9CC5-974100A86067}"/>
          </ac:picMkLst>
        </pc:picChg>
        <pc:picChg chg="add mod ord modCrop">
          <ac:chgData name="MOD Administrator" userId="S::admin@m365x210191.onmicrosoft.com::b820fad5-d466-4dc5-93f9-d7df981b2e4b" providerId="AD" clId="Web-{E7F0325E-2EAD-46B3-BFC8-DFFEA1811793}" dt="2021-12-13T07:38:29.065" v="18" actId="1076"/>
          <ac:picMkLst>
            <pc:docMk/>
            <pc:sldMk cId="899711579" sldId="296"/>
            <ac:picMk id="3" creationId="{8531CAD7-80D2-4277-B88F-D13C258296AD}"/>
          </ac:picMkLst>
        </pc:picChg>
        <pc:picChg chg="add del mod">
          <ac:chgData name="MOD Administrator" userId="S::admin@m365x210191.onmicrosoft.com::b820fad5-d466-4dc5-93f9-d7df981b2e4b" providerId="AD" clId="Web-{E7F0325E-2EAD-46B3-BFC8-DFFEA1811793}" dt="2021-12-13T07:34:34.794" v="12"/>
          <ac:picMkLst>
            <pc:docMk/>
            <pc:sldMk cId="899711579" sldId="296"/>
            <ac:picMk id="4" creationId="{50362E8D-E1DD-4A23-812E-5D9618334099}"/>
          </ac:picMkLst>
        </pc:picChg>
        <pc:picChg chg="add del mod">
          <ac:chgData name="MOD Administrator" userId="S::admin@m365x210191.onmicrosoft.com::b820fad5-d466-4dc5-93f9-d7df981b2e4b" providerId="AD" clId="Web-{E7F0325E-2EAD-46B3-BFC8-DFFEA1811793}" dt="2021-12-13T07:40:47.755" v="44"/>
          <ac:picMkLst>
            <pc:docMk/>
            <pc:sldMk cId="899711579" sldId="296"/>
            <ac:picMk id="5" creationId="{01460B79-52C5-4636-B6C8-7845113C0BF4}"/>
          </ac:picMkLst>
        </pc:picChg>
      </pc:sldChg>
    </pc:docChg>
  </pc:docChgLst>
  <pc:docChgLst>
    <pc:chgData name="MOD Administrator" userId="S::admin@m365x210191.onmicrosoft.com::b820fad5-d466-4dc5-93f9-d7df981b2e4b" providerId="AD" clId="Web-{476D747F-BC2E-4EBC-9BB3-998712C65A29}"/>
    <pc:docChg chg="modSld">
      <pc:chgData name="MOD Administrator" userId="S::admin@m365x210191.onmicrosoft.com::b820fad5-d466-4dc5-93f9-d7df981b2e4b" providerId="AD" clId="Web-{476D747F-BC2E-4EBC-9BB3-998712C65A29}" dt="2021-12-13T07:56:14.377" v="35" actId="20577"/>
      <pc:docMkLst>
        <pc:docMk/>
      </pc:docMkLst>
      <pc:sldChg chg="modSp">
        <pc:chgData name="MOD Administrator" userId="S::admin@m365x210191.onmicrosoft.com::b820fad5-d466-4dc5-93f9-d7df981b2e4b" providerId="AD" clId="Web-{476D747F-BC2E-4EBC-9BB3-998712C65A29}" dt="2021-12-13T07:56:14.377" v="35" actId="20577"/>
        <pc:sldMkLst>
          <pc:docMk/>
          <pc:sldMk cId="899711579" sldId="296"/>
        </pc:sldMkLst>
        <pc:spChg chg="mod">
          <ac:chgData name="MOD Administrator" userId="S::admin@m365x210191.onmicrosoft.com::b820fad5-d466-4dc5-93f9-d7df981b2e4b" providerId="AD" clId="Web-{476D747F-BC2E-4EBC-9BB3-998712C65A29}" dt="2021-12-13T07:56:14.377" v="35" actId="20577"/>
          <ac:spMkLst>
            <pc:docMk/>
            <pc:sldMk cId="899711579" sldId="296"/>
            <ac:spMk id="537" creationId="{00000000-0000-0000-0000-000000000000}"/>
          </ac:spMkLst>
        </pc:spChg>
      </pc:sldChg>
      <pc:sldChg chg="addSp delSp modSp">
        <pc:chgData name="MOD Administrator" userId="S::admin@m365x210191.onmicrosoft.com::b820fad5-d466-4dc5-93f9-d7df981b2e4b" providerId="AD" clId="Web-{476D747F-BC2E-4EBC-9BB3-998712C65A29}" dt="2021-12-13T07:53:04.153" v="18"/>
        <pc:sldMkLst>
          <pc:docMk/>
          <pc:sldMk cId="3490238829" sldId="298"/>
        </pc:sldMkLst>
        <pc:picChg chg="add del mod">
          <ac:chgData name="MOD Administrator" userId="S::admin@m365x210191.onmicrosoft.com::b820fad5-d466-4dc5-93f9-d7df981b2e4b" providerId="AD" clId="Web-{476D747F-BC2E-4EBC-9BB3-998712C65A29}" dt="2021-12-13T07:49:51.086" v="9"/>
          <ac:picMkLst>
            <pc:docMk/>
            <pc:sldMk cId="3490238829" sldId="298"/>
            <ac:picMk id="2" creationId="{410F9A85-19A5-43C0-B3DA-2E7A38A49255}"/>
          </ac:picMkLst>
        </pc:picChg>
        <pc:picChg chg="add del">
          <ac:chgData name="MOD Administrator" userId="S::admin@m365x210191.onmicrosoft.com::b820fad5-d466-4dc5-93f9-d7df981b2e4b" providerId="AD" clId="Web-{476D747F-BC2E-4EBC-9BB3-998712C65A29}" dt="2021-12-13T07:49:08.022" v="2"/>
          <ac:picMkLst>
            <pc:docMk/>
            <pc:sldMk cId="3490238829" sldId="298"/>
            <ac:picMk id="3" creationId="{B9281445-9AC0-4FEC-B53C-426C2180504D}"/>
          </ac:picMkLst>
        </pc:picChg>
        <pc:picChg chg="add del mod modCrop">
          <ac:chgData name="MOD Administrator" userId="S::admin@m365x210191.onmicrosoft.com::b820fad5-d466-4dc5-93f9-d7df981b2e4b" providerId="AD" clId="Web-{476D747F-BC2E-4EBC-9BB3-998712C65A29}" dt="2021-12-13T07:53:04.153" v="18"/>
          <ac:picMkLst>
            <pc:docMk/>
            <pc:sldMk cId="3490238829" sldId="298"/>
            <ac:picMk id="5" creationId="{817335A2-9922-41F5-987A-5833348FC51F}"/>
          </ac:picMkLst>
        </pc:picChg>
        <pc:picChg chg="mod">
          <ac:chgData name="MOD Administrator" userId="S::admin@m365x210191.onmicrosoft.com::b820fad5-d466-4dc5-93f9-d7df981b2e4b" providerId="AD" clId="Web-{476D747F-BC2E-4EBC-9BB3-998712C65A29}" dt="2021-12-13T07:53:02.185" v="17"/>
          <ac:picMkLst>
            <pc:docMk/>
            <pc:sldMk cId="3490238829" sldId="298"/>
            <ac:picMk id="968" creationId="{00000000-0000-0000-0000-000000000000}"/>
          </ac:picMkLst>
        </pc:picChg>
      </pc:sldChg>
    </pc:docChg>
  </pc:docChgLst>
  <pc:docChgLst>
    <pc:chgData name="MOD Administrator" userId="S::admin@m365x210191.onmicrosoft.com::b820fad5-d466-4dc5-93f9-d7df981b2e4b" providerId="AD" clId="Web-{DAC82B7E-A087-45C0-BFD5-20E23CFB336F}"/>
    <pc:docChg chg="modSld">
      <pc:chgData name="MOD Administrator" userId="S::admin@m365x210191.onmicrosoft.com::b820fad5-d466-4dc5-93f9-d7df981b2e4b" providerId="AD" clId="Web-{DAC82B7E-A087-45C0-BFD5-20E23CFB336F}" dt="2021-12-13T03:46:35.103" v="6" actId="20577"/>
      <pc:docMkLst>
        <pc:docMk/>
      </pc:docMkLst>
      <pc:sldChg chg="modSp">
        <pc:chgData name="MOD Administrator" userId="S::admin@m365x210191.onmicrosoft.com::b820fad5-d466-4dc5-93f9-d7df981b2e4b" providerId="AD" clId="Web-{DAC82B7E-A087-45C0-BFD5-20E23CFB336F}" dt="2021-12-13T03:46:35.103" v="6" actId="20577"/>
        <pc:sldMkLst>
          <pc:docMk/>
          <pc:sldMk cId="899711579" sldId="296"/>
        </pc:sldMkLst>
        <pc:spChg chg="mod">
          <ac:chgData name="MOD Administrator" userId="S::admin@m365x210191.onmicrosoft.com::b820fad5-d466-4dc5-93f9-d7df981b2e4b" providerId="AD" clId="Web-{DAC82B7E-A087-45C0-BFD5-20E23CFB336F}" dt="2021-12-13T03:46:35.103" v="6" actId="20577"/>
          <ac:spMkLst>
            <pc:docMk/>
            <pc:sldMk cId="899711579" sldId="296"/>
            <ac:spMk id="537" creationId="{00000000-0000-0000-0000-000000000000}"/>
          </ac:spMkLst>
        </pc:spChg>
      </pc:sldChg>
    </pc:docChg>
  </pc:docChgLst>
  <pc:docChgLst>
    <pc:chgData name="Ashlee Culmsee" userId="S::admin@powerplattraining.onmicrosoft.com::fc2d7c57-7898-4b22-9254-f74b706fb4bb" providerId="AD" clId="Web-{E21AE4BB-35E8-4C77-A1DF-5C68315693EC}"/>
    <pc:docChg chg="modSld">
      <pc:chgData name="Ashlee Culmsee" userId="S::admin@powerplattraining.onmicrosoft.com::fc2d7c57-7898-4b22-9254-f74b706fb4bb" providerId="AD" clId="Web-{E21AE4BB-35E8-4C77-A1DF-5C68315693EC}" dt="2021-10-06T02:10:17.409" v="4"/>
      <pc:docMkLst>
        <pc:docMk/>
      </pc:docMkLst>
      <pc:sldChg chg="addSp delSp modSp">
        <pc:chgData name="Ashlee Culmsee" userId="S::admin@powerplattraining.onmicrosoft.com::fc2d7c57-7898-4b22-9254-f74b706fb4bb" providerId="AD" clId="Web-{E21AE4BB-35E8-4C77-A1DF-5C68315693EC}" dt="2021-10-06T02:10:17.409" v="4"/>
        <pc:sldMkLst>
          <pc:docMk/>
          <pc:sldMk cId="899711579" sldId="296"/>
        </pc:sldMkLst>
        <pc:picChg chg="mod">
          <ac:chgData name="Ashlee Culmsee" userId="S::admin@powerplattraining.onmicrosoft.com::fc2d7c57-7898-4b22-9254-f74b706fb4bb" providerId="AD" clId="Web-{E21AE4BB-35E8-4C77-A1DF-5C68315693EC}" dt="2021-10-06T02:10:17.409" v="4"/>
          <ac:picMkLst>
            <pc:docMk/>
            <pc:sldMk cId="899711579" sldId="296"/>
            <ac:picMk id="2" creationId="{7D258C20-2F04-4917-9CC5-974100A86067}"/>
          </ac:picMkLst>
        </pc:picChg>
        <pc:picChg chg="add del mod">
          <ac:chgData name="Ashlee Culmsee" userId="S::admin@powerplattraining.onmicrosoft.com::fc2d7c57-7898-4b22-9254-f74b706fb4bb" providerId="AD" clId="Web-{E21AE4BB-35E8-4C77-A1DF-5C68315693EC}" dt="2021-10-06T02:09:56.299" v="2"/>
          <ac:picMkLst>
            <pc:docMk/>
            <pc:sldMk cId="899711579" sldId="296"/>
            <ac:picMk id="3" creationId="{9B7462B8-1DF3-4884-A87A-701B7F4F60D3}"/>
          </ac:picMkLst>
        </pc:picChg>
      </pc:sldChg>
    </pc:docChg>
  </pc:docChgLst>
  <pc:docChgLst>
    <pc:chgData name="MOD Administrator" userId="S::admin@m365x210191.onmicrosoft.com::b820fad5-d466-4dc5-93f9-d7df981b2e4b" providerId="AD" clId="Web-{BF1A27F8-8DD6-469F-BEE6-93D76487737E}"/>
    <pc:docChg chg="modSld sldOrd">
      <pc:chgData name="MOD Administrator" userId="S::admin@m365x210191.onmicrosoft.com::b820fad5-d466-4dc5-93f9-d7df981b2e4b" providerId="AD" clId="Web-{BF1A27F8-8DD6-469F-BEE6-93D76487737E}" dt="2021-12-10T05:28:48.751" v="6"/>
      <pc:docMkLst>
        <pc:docMk/>
      </pc:docMkLst>
      <pc:sldChg chg="delSp modSp">
        <pc:chgData name="MOD Administrator" userId="S::admin@m365x210191.onmicrosoft.com::b820fad5-d466-4dc5-93f9-d7df981b2e4b" providerId="AD" clId="Web-{BF1A27F8-8DD6-469F-BEE6-93D76487737E}" dt="2021-12-10T05:28:43.954" v="5" actId="20577"/>
        <pc:sldMkLst>
          <pc:docMk/>
          <pc:sldMk cId="0" sldId="292"/>
        </pc:sldMkLst>
        <pc:spChg chg="mod">
          <ac:chgData name="MOD Administrator" userId="S::admin@m365x210191.onmicrosoft.com::b820fad5-d466-4dc5-93f9-d7df981b2e4b" providerId="AD" clId="Web-{BF1A27F8-8DD6-469F-BEE6-93D76487737E}" dt="2021-12-10T05:28:43.954" v="5" actId="20577"/>
          <ac:spMkLst>
            <pc:docMk/>
            <pc:sldMk cId="0" sldId="292"/>
            <ac:spMk id="551" creationId="{00000000-0000-0000-0000-000000000000}"/>
          </ac:spMkLst>
        </pc:spChg>
        <pc:picChg chg="del mod">
          <ac:chgData name="MOD Administrator" userId="S::admin@m365x210191.onmicrosoft.com::b820fad5-d466-4dc5-93f9-d7df981b2e4b" providerId="AD" clId="Web-{BF1A27F8-8DD6-469F-BEE6-93D76487737E}" dt="2021-12-10T05:28:42.517" v="3"/>
          <ac:picMkLst>
            <pc:docMk/>
            <pc:sldMk cId="0" sldId="292"/>
            <ac:picMk id="2" creationId="{121C79F8-8E13-4B48-97A0-C86336FDF80E}"/>
          </ac:picMkLst>
        </pc:picChg>
      </pc:sldChg>
      <pc:sldChg chg="ord">
        <pc:chgData name="MOD Administrator" userId="S::admin@m365x210191.onmicrosoft.com::b820fad5-d466-4dc5-93f9-d7df981b2e4b" providerId="AD" clId="Web-{BF1A27F8-8DD6-469F-BEE6-93D76487737E}" dt="2021-12-10T05:28:48.751" v="6"/>
        <pc:sldMkLst>
          <pc:docMk/>
          <pc:sldMk cId="3490238829" sldId="298"/>
        </pc:sldMkLst>
      </pc:sldChg>
    </pc:docChg>
  </pc:docChgLst>
  <pc:docChgLst>
    <pc:chgData name="Ashlee Culmsee" userId="fc2d7c57-7898-4b22-9254-f74b706fb4bb" providerId="ADAL" clId="{E4EBC745-7233-499D-B1B8-1576AD66EA58}"/>
    <pc:docChg chg="undo custSel modSld">
      <pc:chgData name="Ashlee Culmsee" userId="fc2d7c57-7898-4b22-9254-f74b706fb4bb" providerId="ADAL" clId="{E4EBC745-7233-499D-B1B8-1576AD66EA58}" dt="2021-09-29T07:34:54.015" v="397" actId="20577"/>
      <pc:docMkLst>
        <pc:docMk/>
      </pc:docMkLst>
      <pc:sldChg chg="addSp modSp mod">
        <pc:chgData name="Ashlee Culmsee" userId="fc2d7c57-7898-4b22-9254-f74b706fb4bb" providerId="ADAL" clId="{E4EBC745-7233-499D-B1B8-1576AD66EA58}" dt="2021-09-29T07:30:40.075" v="385" actId="207"/>
        <pc:sldMkLst>
          <pc:docMk/>
          <pc:sldMk cId="0" sldId="265"/>
        </pc:sldMkLst>
        <pc:picChg chg="add mod">
          <ac:chgData name="Ashlee Culmsee" userId="fc2d7c57-7898-4b22-9254-f74b706fb4bb" providerId="ADAL" clId="{E4EBC745-7233-499D-B1B8-1576AD66EA58}" dt="2021-09-29T07:30:40.075" v="385" actId="207"/>
          <ac:picMkLst>
            <pc:docMk/>
            <pc:sldMk cId="0" sldId="265"/>
            <ac:picMk id="4" creationId="{D04F2043-DD4D-4FD2-AE25-81AEE6FB8A94}"/>
          </ac:picMkLst>
        </pc:picChg>
      </pc:sldChg>
      <pc:sldChg chg="modSp mod modShow">
        <pc:chgData name="Ashlee Culmsee" userId="fc2d7c57-7898-4b22-9254-f74b706fb4bb" providerId="ADAL" clId="{E4EBC745-7233-499D-B1B8-1576AD66EA58}" dt="2021-09-29T07:22:16.971" v="360" actId="1076"/>
        <pc:sldMkLst>
          <pc:docMk/>
          <pc:sldMk cId="0" sldId="288"/>
        </pc:sldMkLst>
        <pc:picChg chg="mod">
          <ac:chgData name="Ashlee Culmsee" userId="fc2d7c57-7898-4b22-9254-f74b706fb4bb" providerId="ADAL" clId="{E4EBC745-7233-499D-B1B8-1576AD66EA58}" dt="2021-09-29T07:21:37.640" v="356" actId="1076"/>
          <ac:picMkLst>
            <pc:docMk/>
            <pc:sldMk cId="0" sldId="288"/>
            <ac:picMk id="968" creationId="{00000000-0000-0000-0000-000000000000}"/>
          </ac:picMkLst>
        </pc:picChg>
        <pc:picChg chg="mod">
          <ac:chgData name="Ashlee Culmsee" userId="fc2d7c57-7898-4b22-9254-f74b706fb4bb" providerId="ADAL" clId="{E4EBC745-7233-499D-B1B8-1576AD66EA58}" dt="2021-09-29T07:22:16.971" v="360" actId="1076"/>
          <ac:picMkLst>
            <pc:docMk/>
            <pc:sldMk cId="0" sldId="288"/>
            <ac:picMk id="970" creationId="{00000000-0000-0000-0000-000000000000}"/>
          </ac:picMkLst>
        </pc:picChg>
      </pc:sldChg>
      <pc:sldChg chg="modSp mod">
        <pc:chgData name="Ashlee Culmsee" userId="fc2d7c57-7898-4b22-9254-f74b706fb4bb" providerId="ADAL" clId="{E4EBC745-7233-499D-B1B8-1576AD66EA58}" dt="2021-09-29T07:34:54.015" v="397" actId="20577"/>
        <pc:sldMkLst>
          <pc:docMk/>
          <pc:sldMk cId="1480230658" sldId="297"/>
        </pc:sldMkLst>
        <pc:spChg chg="mod">
          <ac:chgData name="Ashlee Culmsee" userId="fc2d7c57-7898-4b22-9254-f74b706fb4bb" providerId="ADAL" clId="{E4EBC745-7233-499D-B1B8-1576AD66EA58}" dt="2021-09-29T07:34:54.015" v="397" actId="20577"/>
          <ac:spMkLst>
            <pc:docMk/>
            <pc:sldMk cId="1480230658" sldId="297"/>
            <ac:spMk id="537" creationId="{00000000-0000-0000-0000-000000000000}"/>
          </ac:spMkLst>
        </pc:spChg>
      </pc:sldChg>
      <pc:sldChg chg="modSp mod">
        <pc:chgData name="Ashlee Culmsee" userId="fc2d7c57-7898-4b22-9254-f74b706fb4bb" providerId="ADAL" clId="{E4EBC745-7233-499D-B1B8-1576AD66EA58}" dt="2021-09-29T07:22:07.607" v="359" actId="1076"/>
        <pc:sldMkLst>
          <pc:docMk/>
          <pc:sldMk cId="3490238829" sldId="298"/>
        </pc:sldMkLst>
        <pc:picChg chg="mod">
          <ac:chgData name="Ashlee Culmsee" userId="fc2d7c57-7898-4b22-9254-f74b706fb4bb" providerId="ADAL" clId="{E4EBC745-7233-499D-B1B8-1576AD66EA58}" dt="2021-09-29T07:21:17.428" v="353" actId="1076"/>
          <ac:picMkLst>
            <pc:docMk/>
            <pc:sldMk cId="3490238829" sldId="298"/>
            <ac:picMk id="966" creationId="{00000000-0000-0000-0000-000000000000}"/>
          </ac:picMkLst>
        </pc:picChg>
        <pc:picChg chg="mod">
          <ac:chgData name="Ashlee Culmsee" userId="fc2d7c57-7898-4b22-9254-f74b706fb4bb" providerId="ADAL" clId="{E4EBC745-7233-499D-B1B8-1576AD66EA58}" dt="2021-09-29T07:21:45.450" v="358" actId="1076"/>
          <ac:picMkLst>
            <pc:docMk/>
            <pc:sldMk cId="3490238829" sldId="298"/>
            <ac:picMk id="968" creationId="{00000000-0000-0000-0000-000000000000}"/>
          </ac:picMkLst>
        </pc:picChg>
        <pc:picChg chg="mod">
          <ac:chgData name="Ashlee Culmsee" userId="fc2d7c57-7898-4b22-9254-f74b706fb4bb" providerId="ADAL" clId="{E4EBC745-7233-499D-B1B8-1576AD66EA58}" dt="2021-09-29T07:22:07.607" v="359" actId="1076"/>
          <ac:picMkLst>
            <pc:docMk/>
            <pc:sldMk cId="3490238829" sldId="298"/>
            <ac:picMk id="970" creationId="{00000000-0000-0000-0000-000000000000}"/>
          </ac:picMkLst>
        </pc:picChg>
      </pc:sldChg>
    </pc:docChg>
  </pc:docChgLst>
  <pc:docChgLst>
    <pc:chgData name="Ashlee Culmsee" userId="S::admin@powerplattraining.onmicrosoft.com::fc2d7c57-7898-4b22-9254-f74b706fb4bb" providerId="AD" clId="Web-{1C924FDC-53E5-4C88-9444-2527C7C389D3}"/>
    <pc:docChg chg="addSld modSld">
      <pc:chgData name="Ashlee Culmsee" userId="S::admin@powerplattraining.onmicrosoft.com::fc2d7c57-7898-4b22-9254-f74b706fb4bb" providerId="AD" clId="Web-{1C924FDC-53E5-4C88-9444-2527C7C389D3}" dt="2021-09-21T02:22:28.049" v="99" actId="20577"/>
      <pc:docMkLst>
        <pc:docMk/>
      </pc:docMkLst>
      <pc:sldChg chg="addSp delSp modSp add replId">
        <pc:chgData name="Ashlee Culmsee" userId="S::admin@powerplattraining.onmicrosoft.com::fc2d7c57-7898-4b22-9254-f74b706fb4bb" providerId="AD" clId="Web-{1C924FDC-53E5-4C88-9444-2527C7C389D3}" dt="2021-09-21T02:18:58.325" v="11" actId="20577"/>
        <pc:sldMkLst>
          <pc:docMk/>
          <pc:sldMk cId="899711579" sldId="296"/>
        </pc:sldMkLst>
        <pc:spChg chg="mod">
          <ac:chgData name="Ashlee Culmsee" userId="S::admin@powerplattraining.onmicrosoft.com::fc2d7c57-7898-4b22-9254-f74b706fb4bb" providerId="AD" clId="Web-{1C924FDC-53E5-4C88-9444-2527C7C389D3}" dt="2021-09-21T02:18:41.418" v="4" actId="20577"/>
          <ac:spMkLst>
            <pc:docMk/>
            <pc:sldMk cId="899711579" sldId="296"/>
            <ac:spMk id="536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1C924FDC-53E5-4C88-9444-2527C7C389D3}" dt="2021-09-21T02:18:58.325" v="11" actId="20577"/>
          <ac:spMkLst>
            <pc:docMk/>
            <pc:sldMk cId="899711579" sldId="296"/>
            <ac:spMk id="537" creationId="{00000000-0000-0000-0000-000000000000}"/>
          </ac:spMkLst>
        </pc:spChg>
        <pc:picChg chg="add del">
          <ac:chgData name="Ashlee Culmsee" userId="S::admin@powerplattraining.onmicrosoft.com::fc2d7c57-7898-4b22-9254-f74b706fb4bb" providerId="AD" clId="Web-{1C924FDC-53E5-4C88-9444-2527C7C389D3}" dt="2021-09-21T02:18:38.355" v="3"/>
          <ac:picMkLst>
            <pc:docMk/>
            <pc:sldMk cId="899711579" sldId="296"/>
            <ac:picMk id="2" creationId="{7D258C20-2F04-4917-9CC5-974100A86067}"/>
          </ac:picMkLst>
        </pc:picChg>
      </pc:sldChg>
      <pc:sldChg chg="modSp add replId">
        <pc:chgData name="Ashlee Culmsee" userId="S::admin@powerplattraining.onmicrosoft.com::fc2d7c57-7898-4b22-9254-f74b706fb4bb" providerId="AD" clId="Web-{1C924FDC-53E5-4C88-9444-2527C7C389D3}" dt="2021-09-21T02:19:18.919" v="20" actId="20577"/>
        <pc:sldMkLst>
          <pc:docMk/>
          <pc:sldMk cId="1480230658" sldId="297"/>
        </pc:sldMkLst>
        <pc:spChg chg="mod">
          <ac:chgData name="Ashlee Culmsee" userId="S::admin@powerplattraining.onmicrosoft.com::fc2d7c57-7898-4b22-9254-f74b706fb4bb" providerId="AD" clId="Web-{1C924FDC-53E5-4C88-9444-2527C7C389D3}" dt="2021-09-21T02:18:45.012" v="5" actId="20577"/>
          <ac:spMkLst>
            <pc:docMk/>
            <pc:sldMk cId="1480230658" sldId="297"/>
            <ac:spMk id="536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1C924FDC-53E5-4C88-9444-2527C7C389D3}" dt="2021-09-21T02:19:18.919" v="20" actId="20577"/>
          <ac:spMkLst>
            <pc:docMk/>
            <pc:sldMk cId="1480230658" sldId="297"/>
            <ac:spMk id="537" creationId="{00000000-0000-0000-0000-000000000000}"/>
          </ac:spMkLst>
        </pc:spChg>
      </pc:sldChg>
      <pc:sldChg chg="modSp add replId">
        <pc:chgData name="Ashlee Culmsee" userId="S::admin@powerplattraining.onmicrosoft.com::fc2d7c57-7898-4b22-9254-f74b706fb4bb" providerId="AD" clId="Web-{1C924FDC-53E5-4C88-9444-2527C7C389D3}" dt="2021-09-21T02:22:28.049" v="99" actId="20577"/>
        <pc:sldMkLst>
          <pc:docMk/>
          <pc:sldMk cId="3490238829" sldId="298"/>
        </pc:sldMkLst>
        <pc:spChg chg="mod">
          <ac:chgData name="Ashlee Culmsee" userId="S::admin@powerplattraining.onmicrosoft.com::fc2d7c57-7898-4b22-9254-f74b706fb4bb" providerId="AD" clId="Web-{1C924FDC-53E5-4C88-9444-2527C7C389D3}" dt="2021-09-21T02:22:28.049" v="99" actId="20577"/>
          <ac:spMkLst>
            <pc:docMk/>
            <pc:sldMk cId="3490238829" sldId="298"/>
            <ac:spMk id="969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1C924FDC-53E5-4C88-9444-2527C7C389D3}" dt="2021-09-21T02:20:25.765" v="59" actId="20577"/>
          <ac:spMkLst>
            <pc:docMk/>
            <pc:sldMk cId="3490238829" sldId="298"/>
            <ac:spMk id="971" creationId="{00000000-0000-0000-0000-000000000000}"/>
          </ac:spMkLst>
        </pc:spChg>
      </pc:sldChg>
    </pc:docChg>
  </pc:docChgLst>
  <pc:docChgLst>
    <pc:chgData name="MOD Administrator" userId="S::admin@m365x210191.onmicrosoft.com::b820fad5-d466-4dc5-93f9-d7df981b2e4b" providerId="AD" clId="Web-{AE42B618-9B93-4691-AEF4-0E4B450E30AB}"/>
    <pc:docChg chg="modSld">
      <pc:chgData name="MOD Administrator" userId="S::admin@m365x210191.onmicrosoft.com::b820fad5-d466-4dc5-93f9-d7df981b2e4b" providerId="AD" clId="Web-{AE42B618-9B93-4691-AEF4-0E4B450E30AB}" dt="2021-12-13T03:46:04.837" v="25" actId="20577"/>
      <pc:docMkLst>
        <pc:docMk/>
      </pc:docMkLst>
      <pc:sldChg chg="modSp">
        <pc:chgData name="MOD Administrator" userId="S::admin@m365x210191.onmicrosoft.com::b820fad5-d466-4dc5-93f9-d7df981b2e4b" providerId="AD" clId="Web-{AE42B618-9B93-4691-AEF4-0E4B450E30AB}" dt="2021-12-13T03:46:04.837" v="25" actId="20577"/>
        <pc:sldMkLst>
          <pc:docMk/>
          <pc:sldMk cId="899711579" sldId="296"/>
        </pc:sldMkLst>
        <pc:spChg chg="mod">
          <ac:chgData name="MOD Administrator" userId="S::admin@m365x210191.onmicrosoft.com::b820fad5-d466-4dc5-93f9-d7df981b2e4b" providerId="AD" clId="Web-{AE42B618-9B93-4691-AEF4-0E4B450E30AB}" dt="2021-12-13T03:46:04.837" v="25" actId="20577"/>
          <ac:spMkLst>
            <pc:docMk/>
            <pc:sldMk cId="899711579" sldId="296"/>
            <ac:spMk id="537" creationId="{00000000-0000-0000-0000-000000000000}"/>
          </ac:spMkLst>
        </pc:spChg>
      </pc:sldChg>
    </pc:docChg>
  </pc:docChgLst>
  <pc:docChgLst>
    <pc:chgData name="Ashlee Culmsee" userId="fc2d7c57-7898-4b22-9254-f74b706fb4bb" providerId="ADAL" clId="{321927D5-98B3-452C-88DE-1AF4A11340D8}"/>
    <pc:docChg chg="undo custSel modSld sldOrd modMainMaster">
      <pc:chgData name="Ashlee Culmsee" userId="fc2d7c57-7898-4b22-9254-f74b706fb4bb" providerId="ADAL" clId="{321927D5-98B3-452C-88DE-1AF4A11340D8}" dt="2021-09-29T07:38:39.150" v="820"/>
      <pc:docMkLst>
        <pc:docMk/>
      </pc:docMkLst>
      <pc:sldChg chg="modSp mod">
        <pc:chgData name="Ashlee Culmsee" userId="fc2d7c57-7898-4b22-9254-f74b706fb4bb" providerId="ADAL" clId="{321927D5-98B3-452C-88DE-1AF4A11340D8}" dt="2021-09-29T07:15:58.207" v="47" actId="207"/>
        <pc:sldMkLst>
          <pc:docMk/>
          <pc:sldMk cId="0" sldId="256"/>
        </pc:sldMkLst>
        <pc:spChg chg="mod">
          <ac:chgData name="Ashlee Culmsee" userId="fc2d7c57-7898-4b22-9254-f74b706fb4bb" providerId="ADAL" clId="{321927D5-98B3-452C-88DE-1AF4A11340D8}" dt="2021-09-29T07:15:58.207" v="47" actId="207"/>
          <ac:spMkLst>
            <pc:docMk/>
            <pc:sldMk cId="0" sldId="256"/>
            <ac:spMk id="3" creationId="{ABE749EE-222B-4F95-8F04-4C2BE214D5B4}"/>
          </ac:spMkLst>
        </pc:spChg>
      </pc:sldChg>
      <pc:sldChg chg="modSp mod">
        <pc:chgData name="Ashlee Culmsee" userId="fc2d7c57-7898-4b22-9254-f74b706fb4bb" providerId="ADAL" clId="{321927D5-98B3-452C-88DE-1AF4A11340D8}" dt="2021-09-29T07:37:29.704" v="810" actId="20577"/>
        <pc:sldMkLst>
          <pc:docMk/>
          <pc:sldMk cId="3786011259" sldId="261"/>
        </pc:sldMkLst>
        <pc:spChg chg="mod">
          <ac:chgData name="Ashlee Culmsee" userId="fc2d7c57-7898-4b22-9254-f74b706fb4bb" providerId="ADAL" clId="{321927D5-98B3-452C-88DE-1AF4A11340D8}" dt="2021-09-29T07:37:29.704" v="810" actId="20577"/>
          <ac:spMkLst>
            <pc:docMk/>
            <pc:sldMk cId="3786011259" sldId="261"/>
            <ac:spMk id="537" creationId="{00000000-0000-0000-0000-000000000000}"/>
          </ac:spMkLst>
        </pc:spChg>
        <pc:spChg chg="mod">
          <ac:chgData name="Ashlee Culmsee" userId="fc2d7c57-7898-4b22-9254-f74b706fb4bb" providerId="ADAL" clId="{321927D5-98B3-452C-88DE-1AF4A11340D8}" dt="2021-09-29T07:15:22.757" v="45" actId="207"/>
          <ac:spMkLst>
            <pc:docMk/>
            <pc:sldMk cId="3786011259" sldId="261"/>
            <ac:spMk id="538" creationId="{00000000-0000-0000-0000-000000000000}"/>
          </ac:spMkLst>
        </pc:spChg>
      </pc:sldChg>
      <pc:sldChg chg="addSp delSp modSp mod delAnim modAnim">
        <pc:chgData name="Ashlee Culmsee" userId="fc2d7c57-7898-4b22-9254-f74b706fb4bb" providerId="ADAL" clId="{321927D5-98B3-452C-88DE-1AF4A11340D8}" dt="2021-09-29T07:38:39.150" v="820"/>
        <pc:sldMkLst>
          <pc:docMk/>
          <pc:sldMk cId="0" sldId="265"/>
        </pc:sldMkLst>
        <pc:spChg chg="add del mod">
          <ac:chgData name="Ashlee Culmsee" userId="fc2d7c57-7898-4b22-9254-f74b706fb4bb" providerId="ADAL" clId="{321927D5-98B3-452C-88DE-1AF4A11340D8}" dt="2021-09-29T07:29:03.066" v="131" actId="478"/>
          <ac:spMkLst>
            <pc:docMk/>
            <pc:sldMk cId="0" sldId="265"/>
            <ac:spMk id="2" creationId="{80B09AB9-79A6-4A38-8BC2-848FF7131F98}"/>
          </ac:spMkLst>
        </pc:spChg>
        <pc:spChg chg="add mod">
          <ac:chgData name="Ashlee Culmsee" userId="fc2d7c57-7898-4b22-9254-f74b706fb4bb" providerId="ADAL" clId="{321927D5-98B3-452C-88DE-1AF4A11340D8}" dt="2021-09-29T07:29:38.324" v="137" actId="1035"/>
          <ac:spMkLst>
            <pc:docMk/>
            <pc:sldMk cId="0" sldId="265"/>
            <ac:spMk id="5" creationId="{975CE91B-2434-4988-A5B6-290750D4A1F8}"/>
          </ac:spMkLst>
        </pc:spChg>
        <pc:grpChg chg="del mod">
          <ac:chgData name="Ashlee Culmsee" userId="fc2d7c57-7898-4b22-9254-f74b706fb4bb" providerId="ADAL" clId="{321927D5-98B3-452C-88DE-1AF4A11340D8}" dt="2021-09-29T07:28:33.177" v="123" actId="478"/>
          <ac:grpSpMkLst>
            <pc:docMk/>
            <pc:sldMk cId="0" sldId="265"/>
            <ac:grpSpMk id="4" creationId="{470056DE-D928-4941-A69E-B9ECA83D6FB5}"/>
          </ac:grpSpMkLst>
        </pc:grpChg>
        <pc:picChg chg="add del mod">
          <ac:chgData name="Ashlee Culmsee" userId="fc2d7c57-7898-4b22-9254-f74b706fb4bb" providerId="ADAL" clId="{321927D5-98B3-452C-88DE-1AF4A11340D8}" dt="2021-09-29T07:38:19.394" v="818" actId="1076"/>
          <ac:picMkLst>
            <pc:docMk/>
            <pc:sldMk cId="0" sldId="265"/>
            <ac:picMk id="4" creationId="{D04F2043-DD4D-4FD2-AE25-81AEE6FB8A94}"/>
          </ac:picMkLst>
        </pc:picChg>
      </pc:sldChg>
      <pc:sldChg chg="modSp mod">
        <pc:chgData name="Ashlee Culmsee" userId="fc2d7c57-7898-4b22-9254-f74b706fb4bb" providerId="ADAL" clId="{321927D5-98B3-452C-88DE-1AF4A11340D8}" dt="2021-09-29T07:23:17.143" v="104" actId="1035"/>
        <pc:sldMkLst>
          <pc:docMk/>
          <pc:sldMk cId="0" sldId="275"/>
        </pc:sldMkLst>
        <pc:spChg chg="mod">
          <ac:chgData name="Ashlee Culmsee" userId="fc2d7c57-7898-4b22-9254-f74b706fb4bb" providerId="ADAL" clId="{321927D5-98B3-452C-88DE-1AF4A11340D8}" dt="2021-09-29T07:13:36.754" v="37" actId="13926"/>
          <ac:spMkLst>
            <pc:docMk/>
            <pc:sldMk cId="0" sldId="275"/>
            <ac:spMk id="733" creationId="{00000000-0000-0000-0000-000000000000}"/>
          </ac:spMkLst>
        </pc:spChg>
        <pc:picChg chg="mod">
          <ac:chgData name="Ashlee Culmsee" userId="fc2d7c57-7898-4b22-9254-f74b706fb4bb" providerId="ADAL" clId="{321927D5-98B3-452C-88DE-1AF4A11340D8}" dt="2021-09-29T07:23:17.143" v="104" actId="1035"/>
          <ac:picMkLst>
            <pc:docMk/>
            <pc:sldMk cId="0" sldId="275"/>
            <ac:picMk id="6" creationId="{E05C0C6A-E9BF-47AC-B102-1892FCE8B14A}"/>
          </ac:picMkLst>
        </pc:picChg>
      </pc:sldChg>
      <pc:sldChg chg="modSp mod">
        <pc:chgData name="Ashlee Culmsee" userId="fc2d7c57-7898-4b22-9254-f74b706fb4bb" providerId="ADAL" clId="{321927D5-98B3-452C-88DE-1AF4A11340D8}" dt="2021-09-29T07:24:09.195" v="109" actId="20577"/>
        <pc:sldMkLst>
          <pc:docMk/>
          <pc:sldMk cId="0" sldId="277"/>
        </pc:sldMkLst>
        <pc:spChg chg="mod">
          <ac:chgData name="Ashlee Culmsee" userId="fc2d7c57-7898-4b22-9254-f74b706fb4bb" providerId="ADAL" clId="{321927D5-98B3-452C-88DE-1AF4A11340D8}" dt="2021-09-29T07:24:09.195" v="109" actId="20577"/>
          <ac:spMkLst>
            <pc:docMk/>
            <pc:sldMk cId="0" sldId="277"/>
            <ac:spMk id="763" creationId="{00000000-0000-0000-0000-000000000000}"/>
          </ac:spMkLst>
        </pc:spChg>
      </pc:sldChg>
      <pc:sldChg chg="addSp delSp modSp mod">
        <pc:chgData name="Ashlee Culmsee" userId="fc2d7c57-7898-4b22-9254-f74b706fb4bb" providerId="ADAL" clId="{321927D5-98B3-452C-88DE-1AF4A11340D8}" dt="2021-09-29T07:25:15.935" v="116" actId="478"/>
        <pc:sldMkLst>
          <pc:docMk/>
          <pc:sldMk cId="0" sldId="288"/>
        </pc:sldMkLst>
        <pc:spChg chg="add del mod">
          <ac:chgData name="Ashlee Culmsee" userId="fc2d7c57-7898-4b22-9254-f74b706fb4bb" providerId="ADAL" clId="{321927D5-98B3-452C-88DE-1AF4A11340D8}" dt="2021-09-29T07:25:15.935" v="116" actId="478"/>
          <ac:spMkLst>
            <pc:docMk/>
            <pc:sldMk cId="0" sldId="288"/>
            <ac:spMk id="2" creationId="{1F2CFDA8-CF2D-41B2-B602-52329E325191}"/>
          </ac:spMkLst>
        </pc:spChg>
        <pc:spChg chg="mod">
          <ac:chgData name="Ashlee Culmsee" userId="fc2d7c57-7898-4b22-9254-f74b706fb4bb" providerId="ADAL" clId="{321927D5-98B3-452C-88DE-1AF4A11340D8}" dt="2021-09-29T07:13:52.090" v="40" actId="13926"/>
          <ac:spMkLst>
            <pc:docMk/>
            <pc:sldMk cId="0" sldId="288"/>
            <ac:spMk id="3" creationId="{624FDE84-C491-4283-B97E-D96351E72CD1}"/>
          </ac:spMkLst>
        </pc:spChg>
        <pc:picChg chg="add mod">
          <ac:chgData name="Ashlee Culmsee" userId="fc2d7c57-7898-4b22-9254-f74b706fb4bb" providerId="ADAL" clId="{321927D5-98B3-452C-88DE-1AF4A11340D8}" dt="2021-09-29T07:20:28.170" v="72" actId="1076"/>
          <ac:picMkLst>
            <pc:docMk/>
            <pc:sldMk cId="0" sldId="288"/>
            <ac:picMk id="11" creationId="{CE21AFD9-E38C-4429-9086-2022F2A8EB56}"/>
          </ac:picMkLst>
        </pc:picChg>
        <pc:picChg chg="del mod">
          <ac:chgData name="Ashlee Culmsee" userId="fc2d7c57-7898-4b22-9254-f74b706fb4bb" providerId="ADAL" clId="{321927D5-98B3-452C-88DE-1AF4A11340D8}" dt="2021-09-29T07:20:09.656" v="68" actId="478"/>
          <ac:picMkLst>
            <pc:docMk/>
            <pc:sldMk cId="0" sldId="288"/>
            <ac:picMk id="966" creationId="{00000000-0000-0000-0000-000000000000}"/>
          </ac:picMkLst>
        </pc:picChg>
      </pc:sldChg>
      <pc:sldChg chg="modSp mod">
        <pc:chgData name="Ashlee Culmsee" userId="fc2d7c57-7898-4b22-9254-f74b706fb4bb" providerId="ADAL" clId="{321927D5-98B3-452C-88DE-1AF4A11340D8}" dt="2021-09-29T07:16:43.184" v="53" actId="1035"/>
        <pc:sldMkLst>
          <pc:docMk/>
          <pc:sldMk cId="0" sldId="290"/>
        </pc:sldMkLst>
        <pc:graphicFrameChg chg="mod">
          <ac:chgData name="Ashlee Culmsee" userId="fc2d7c57-7898-4b22-9254-f74b706fb4bb" providerId="ADAL" clId="{321927D5-98B3-452C-88DE-1AF4A11340D8}" dt="2021-09-29T07:16:43.184" v="53" actId="1035"/>
          <ac:graphicFrameMkLst>
            <pc:docMk/>
            <pc:sldMk cId="0" sldId="290"/>
            <ac:graphicFrameMk id="3" creationId="{A9709AAB-59B1-4725-84A9-A6CFECDC029A}"/>
          </ac:graphicFrameMkLst>
        </pc:graphicFrameChg>
      </pc:sldChg>
      <pc:sldChg chg="modSp mod">
        <pc:chgData name="Ashlee Culmsee" userId="fc2d7c57-7898-4b22-9254-f74b706fb4bb" providerId="ADAL" clId="{321927D5-98B3-452C-88DE-1AF4A11340D8}" dt="2021-09-29T07:13:23.899" v="36" actId="1036"/>
        <pc:sldMkLst>
          <pc:docMk/>
          <pc:sldMk cId="0" sldId="292"/>
        </pc:sldMkLst>
        <pc:picChg chg="mod">
          <ac:chgData name="Ashlee Culmsee" userId="fc2d7c57-7898-4b22-9254-f74b706fb4bb" providerId="ADAL" clId="{321927D5-98B3-452C-88DE-1AF4A11340D8}" dt="2021-09-29T07:13:23.899" v="36" actId="1036"/>
          <ac:picMkLst>
            <pc:docMk/>
            <pc:sldMk cId="0" sldId="292"/>
            <ac:picMk id="2" creationId="{121C79F8-8E13-4B48-97A0-C86336FDF80E}"/>
          </ac:picMkLst>
        </pc:picChg>
      </pc:sldChg>
      <pc:sldChg chg="modSp mod">
        <pc:chgData name="Ashlee Culmsee" userId="fc2d7c57-7898-4b22-9254-f74b706fb4bb" providerId="ADAL" clId="{321927D5-98B3-452C-88DE-1AF4A11340D8}" dt="2021-09-29T07:15:19.614" v="44" actId="207"/>
        <pc:sldMkLst>
          <pc:docMk/>
          <pc:sldMk cId="4225229303" sldId="293"/>
        </pc:sldMkLst>
        <pc:spChg chg="mod">
          <ac:chgData name="Ashlee Culmsee" userId="fc2d7c57-7898-4b22-9254-f74b706fb4bb" providerId="ADAL" clId="{321927D5-98B3-452C-88DE-1AF4A11340D8}" dt="2021-09-29T07:13:04.778" v="29" actId="13926"/>
          <ac:spMkLst>
            <pc:docMk/>
            <pc:sldMk cId="4225229303" sldId="293"/>
            <ac:spMk id="537" creationId="{00000000-0000-0000-0000-000000000000}"/>
          </ac:spMkLst>
        </pc:spChg>
        <pc:spChg chg="mod">
          <ac:chgData name="Ashlee Culmsee" userId="fc2d7c57-7898-4b22-9254-f74b706fb4bb" providerId="ADAL" clId="{321927D5-98B3-452C-88DE-1AF4A11340D8}" dt="2021-09-29T07:15:19.614" v="44" actId="207"/>
          <ac:spMkLst>
            <pc:docMk/>
            <pc:sldMk cId="4225229303" sldId="293"/>
            <ac:spMk id="538" creationId="{00000000-0000-0000-0000-000000000000}"/>
          </ac:spMkLst>
        </pc:spChg>
      </pc:sldChg>
      <pc:sldChg chg="modSp mod">
        <pc:chgData name="Ashlee Culmsee" userId="fc2d7c57-7898-4b22-9254-f74b706fb4bb" providerId="ADAL" clId="{321927D5-98B3-452C-88DE-1AF4A11340D8}" dt="2021-09-29T07:15:15.218" v="43" actId="207"/>
        <pc:sldMkLst>
          <pc:docMk/>
          <pc:sldMk cId="4142409415" sldId="294"/>
        </pc:sldMkLst>
        <pc:spChg chg="mod">
          <ac:chgData name="Ashlee Culmsee" userId="fc2d7c57-7898-4b22-9254-f74b706fb4bb" providerId="ADAL" clId="{321927D5-98B3-452C-88DE-1AF4A11340D8}" dt="2021-09-29T07:13:08.075" v="30" actId="13926"/>
          <ac:spMkLst>
            <pc:docMk/>
            <pc:sldMk cId="4142409415" sldId="294"/>
            <ac:spMk id="537" creationId="{00000000-0000-0000-0000-000000000000}"/>
          </ac:spMkLst>
        </pc:spChg>
        <pc:spChg chg="mod">
          <ac:chgData name="Ashlee Culmsee" userId="fc2d7c57-7898-4b22-9254-f74b706fb4bb" providerId="ADAL" clId="{321927D5-98B3-452C-88DE-1AF4A11340D8}" dt="2021-09-29T07:15:15.218" v="43" actId="207"/>
          <ac:spMkLst>
            <pc:docMk/>
            <pc:sldMk cId="4142409415" sldId="294"/>
            <ac:spMk id="538" creationId="{00000000-0000-0000-0000-000000000000}"/>
          </ac:spMkLst>
        </pc:spChg>
      </pc:sldChg>
      <pc:sldChg chg="modSp mod">
        <pc:chgData name="Ashlee Culmsee" userId="fc2d7c57-7898-4b22-9254-f74b706fb4bb" providerId="ADAL" clId="{321927D5-98B3-452C-88DE-1AF4A11340D8}" dt="2021-09-29T07:32:41.624" v="271" actId="20577"/>
        <pc:sldMkLst>
          <pc:docMk/>
          <pc:sldMk cId="899711579" sldId="296"/>
        </pc:sldMkLst>
        <pc:spChg chg="mod">
          <ac:chgData name="Ashlee Culmsee" userId="fc2d7c57-7898-4b22-9254-f74b706fb4bb" providerId="ADAL" clId="{321927D5-98B3-452C-88DE-1AF4A11340D8}" dt="2021-09-29T07:32:41.624" v="271" actId="20577"/>
          <ac:spMkLst>
            <pc:docMk/>
            <pc:sldMk cId="899711579" sldId="296"/>
            <ac:spMk id="537" creationId="{00000000-0000-0000-0000-000000000000}"/>
          </ac:spMkLst>
        </pc:spChg>
        <pc:spChg chg="mod">
          <ac:chgData name="Ashlee Culmsee" userId="fc2d7c57-7898-4b22-9254-f74b706fb4bb" providerId="ADAL" clId="{321927D5-98B3-452C-88DE-1AF4A11340D8}" dt="2021-09-29T07:15:12.183" v="42" actId="207"/>
          <ac:spMkLst>
            <pc:docMk/>
            <pc:sldMk cId="899711579" sldId="296"/>
            <ac:spMk id="538" creationId="{00000000-0000-0000-0000-000000000000}"/>
          </ac:spMkLst>
        </pc:spChg>
        <pc:picChg chg="mod modCrop">
          <ac:chgData name="Ashlee Culmsee" userId="fc2d7c57-7898-4b22-9254-f74b706fb4bb" providerId="ADAL" clId="{321927D5-98B3-452C-88DE-1AF4A11340D8}" dt="2021-09-29T07:27:31.073" v="122" actId="18131"/>
          <ac:picMkLst>
            <pc:docMk/>
            <pc:sldMk cId="899711579" sldId="296"/>
            <ac:picMk id="2" creationId="{7D258C20-2F04-4917-9CC5-974100A86067}"/>
          </ac:picMkLst>
        </pc:picChg>
      </pc:sldChg>
      <pc:sldChg chg="modSp mod">
        <pc:chgData name="Ashlee Culmsee" userId="fc2d7c57-7898-4b22-9254-f74b706fb4bb" providerId="ADAL" clId="{321927D5-98B3-452C-88DE-1AF4A11340D8}" dt="2021-09-29T07:34:35.766" v="525" actId="20577"/>
        <pc:sldMkLst>
          <pc:docMk/>
          <pc:sldMk cId="1480230658" sldId="297"/>
        </pc:sldMkLst>
        <pc:spChg chg="mod">
          <ac:chgData name="Ashlee Culmsee" userId="fc2d7c57-7898-4b22-9254-f74b706fb4bb" providerId="ADAL" clId="{321927D5-98B3-452C-88DE-1AF4A11340D8}" dt="2021-09-29T07:34:35.766" v="525" actId="20577"/>
          <ac:spMkLst>
            <pc:docMk/>
            <pc:sldMk cId="1480230658" sldId="297"/>
            <ac:spMk id="537" creationId="{00000000-0000-0000-0000-000000000000}"/>
          </ac:spMkLst>
        </pc:spChg>
        <pc:spChg chg="mod">
          <ac:chgData name="Ashlee Culmsee" userId="fc2d7c57-7898-4b22-9254-f74b706fb4bb" providerId="ADAL" clId="{321927D5-98B3-452C-88DE-1AF4A11340D8}" dt="2021-09-29T07:15:05.141" v="41" actId="207"/>
          <ac:spMkLst>
            <pc:docMk/>
            <pc:sldMk cId="1480230658" sldId="297"/>
            <ac:spMk id="538" creationId="{00000000-0000-0000-0000-000000000000}"/>
          </ac:spMkLst>
        </pc:spChg>
      </pc:sldChg>
      <pc:sldChg chg="modSp mod">
        <pc:chgData name="Ashlee Culmsee" userId="fc2d7c57-7898-4b22-9254-f74b706fb4bb" providerId="ADAL" clId="{321927D5-98B3-452C-88DE-1AF4A11340D8}" dt="2021-09-29T07:26:56.011" v="118" actId="688"/>
        <pc:sldMkLst>
          <pc:docMk/>
          <pc:sldMk cId="3490238829" sldId="298"/>
        </pc:sldMkLst>
        <pc:spChg chg="mod">
          <ac:chgData name="Ashlee Culmsee" userId="fc2d7c57-7898-4b22-9254-f74b706fb4bb" providerId="ADAL" clId="{321927D5-98B3-452C-88DE-1AF4A11340D8}" dt="2021-09-29T07:13:47.514" v="39" actId="13926"/>
          <ac:spMkLst>
            <pc:docMk/>
            <pc:sldMk cId="3490238829" sldId="298"/>
            <ac:spMk id="4" creationId="{4DDD7CC4-C1F1-49DF-BD05-682D65604A1E}"/>
          </ac:spMkLst>
        </pc:spChg>
        <pc:picChg chg="mod">
          <ac:chgData name="Ashlee Culmsee" userId="fc2d7c57-7898-4b22-9254-f74b706fb4bb" providerId="ADAL" clId="{321927D5-98B3-452C-88DE-1AF4A11340D8}" dt="2021-09-29T07:20:21.393" v="70" actId="1076"/>
          <ac:picMkLst>
            <pc:docMk/>
            <pc:sldMk cId="3490238829" sldId="298"/>
            <ac:picMk id="966" creationId="{00000000-0000-0000-0000-000000000000}"/>
          </ac:picMkLst>
        </pc:picChg>
        <pc:picChg chg="mod">
          <ac:chgData name="Ashlee Culmsee" userId="fc2d7c57-7898-4b22-9254-f74b706fb4bb" providerId="ADAL" clId="{321927D5-98B3-452C-88DE-1AF4A11340D8}" dt="2021-09-29T07:26:56.011" v="118" actId="688"/>
          <ac:picMkLst>
            <pc:docMk/>
            <pc:sldMk cId="3490238829" sldId="298"/>
            <ac:picMk id="968" creationId="{00000000-0000-0000-0000-000000000000}"/>
          </ac:picMkLst>
        </pc:picChg>
      </pc:sldChg>
      <pc:sldChg chg="modSp mod">
        <pc:chgData name="Ashlee Culmsee" userId="fc2d7c57-7898-4b22-9254-f74b706fb4bb" providerId="ADAL" clId="{321927D5-98B3-452C-88DE-1AF4A11340D8}" dt="2021-09-29T07:16:04.784" v="48" actId="1076"/>
        <pc:sldMkLst>
          <pc:docMk/>
          <pc:sldMk cId="2427735567" sldId="299"/>
        </pc:sldMkLst>
        <pc:picChg chg="mod">
          <ac:chgData name="Ashlee Culmsee" userId="fc2d7c57-7898-4b22-9254-f74b706fb4bb" providerId="ADAL" clId="{321927D5-98B3-452C-88DE-1AF4A11340D8}" dt="2021-09-29T07:16:04.784" v="48" actId="1076"/>
          <ac:picMkLst>
            <pc:docMk/>
            <pc:sldMk cId="2427735567" sldId="299"/>
            <ac:picMk id="4" creationId="{63C3F123-DC2B-4996-8C26-76EF7CCF7C55}"/>
          </ac:picMkLst>
        </pc:picChg>
      </pc:sldChg>
      <pc:sldChg chg="addSp delSp modSp mod ord">
        <pc:chgData name="Ashlee Culmsee" userId="fc2d7c57-7898-4b22-9254-f74b706fb4bb" providerId="ADAL" clId="{321927D5-98B3-452C-88DE-1AF4A11340D8}" dt="2021-09-29T07:21:32.691" v="100"/>
        <pc:sldMkLst>
          <pc:docMk/>
          <pc:sldMk cId="516447279" sldId="300"/>
        </pc:sldMkLst>
        <pc:spChg chg="mod">
          <ac:chgData name="Ashlee Culmsee" userId="fc2d7c57-7898-4b22-9254-f74b706fb4bb" providerId="ADAL" clId="{321927D5-98B3-452C-88DE-1AF4A11340D8}" dt="2021-09-29T07:21:06.643" v="98" actId="5793"/>
          <ac:spMkLst>
            <pc:docMk/>
            <pc:sldMk cId="516447279" sldId="300"/>
            <ac:spMk id="6" creationId="{268CE784-35B4-4687-809B-40049CDB61D0}"/>
          </ac:spMkLst>
        </pc:spChg>
        <pc:picChg chg="add del mod">
          <ac:chgData name="Ashlee Culmsee" userId="fc2d7c57-7898-4b22-9254-f74b706fb4bb" providerId="ADAL" clId="{321927D5-98B3-452C-88DE-1AF4A11340D8}" dt="2021-09-29T07:18:30.560" v="62" actId="478"/>
          <ac:picMkLst>
            <pc:docMk/>
            <pc:sldMk cId="516447279" sldId="300"/>
            <ac:picMk id="5" creationId="{0F98C0C2-120E-42F6-A6B4-D46A53FF73B3}"/>
          </ac:picMkLst>
        </pc:picChg>
        <pc:picChg chg="add mod">
          <ac:chgData name="Ashlee Culmsee" userId="fc2d7c57-7898-4b22-9254-f74b706fb4bb" providerId="ADAL" clId="{321927D5-98B3-452C-88DE-1AF4A11340D8}" dt="2021-09-29T07:19:02.818" v="64"/>
          <ac:picMkLst>
            <pc:docMk/>
            <pc:sldMk cId="516447279" sldId="300"/>
            <ac:picMk id="7" creationId="{B58B79E5-300C-41B4-9CE9-02717F154242}"/>
          </ac:picMkLst>
        </pc:picChg>
      </pc:sldChg>
      <pc:sldMasterChg chg="modSp mod modSldLayout">
        <pc:chgData name="Ashlee Culmsee" userId="fc2d7c57-7898-4b22-9254-f74b706fb4bb" providerId="ADAL" clId="{321927D5-98B3-452C-88DE-1AF4A11340D8}" dt="2021-09-29T07:12:26.041" v="26" actId="20577"/>
        <pc:sldMasterMkLst>
          <pc:docMk/>
          <pc:sldMasterMk cId="3216638417" sldId="2147483763"/>
        </pc:sldMasterMkLst>
        <pc:spChg chg="mod">
          <ac:chgData name="Ashlee Culmsee" userId="fc2d7c57-7898-4b22-9254-f74b706fb4bb" providerId="ADAL" clId="{321927D5-98B3-452C-88DE-1AF4A11340D8}" dt="2021-09-29T07:12:26.041" v="26" actId="20577"/>
          <ac:spMkLst>
            <pc:docMk/>
            <pc:sldMasterMk cId="3216638417" sldId="2147483763"/>
            <ac:spMk id="6" creationId="{00000000-0000-0000-0000-000000000000}"/>
          </ac:spMkLst>
        </pc:spChg>
        <pc:sldLayoutChg chg="modSp">
          <pc:chgData name="Ashlee Culmsee" userId="fc2d7c57-7898-4b22-9254-f74b706fb4bb" providerId="ADAL" clId="{321927D5-98B3-452C-88DE-1AF4A11340D8}" dt="2021-09-29T07:12:13.214" v="12" actId="207"/>
          <pc:sldLayoutMkLst>
            <pc:docMk/>
            <pc:sldMasterMk cId="3216638417" sldId="2147483763"/>
            <pc:sldLayoutMk cId="125060192" sldId="2147483766"/>
          </pc:sldLayoutMkLst>
          <pc:spChg chg="mod">
            <ac:chgData name="Ashlee Culmsee" userId="fc2d7c57-7898-4b22-9254-f74b706fb4bb" providerId="ADAL" clId="{321927D5-98B3-452C-88DE-1AF4A11340D8}" dt="2021-09-29T07:11:12.916" v="1" actId="207"/>
            <ac:spMkLst>
              <pc:docMk/>
              <pc:sldMasterMk cId="3216638417" sldId="2147483763"/>
              <pc:sldLayoutMk cId="125060192" sldId="2147483766"/>
              <ac:spMk id="253" creationId="{00000000-0000-0000-0000-000000000000}"/>
            </ac:spMkLst>
          </pc:spChg>
          <pc:spChg chg="mod">
            <ac:chgData name="Ashlee Culmsee" userId="fc2d7c57-7898-4b22-9254-f74b706fb4bb" providerId="ADAL" clId="{321927D5-98B3-452C-88DE-1AF4A11340D8}" dt="2021-09-29T07:12:13.214" v="12" actId="207"/>
            <ac:spMkLst>
              <pc:docMk/>
              <pc:sldMasterMk cId="3216638417" sldId="2147483763"/>
              <pc:sldLayoutMk cId="125060192" sldId="2147483766"/>
              <ac:spMk id="255" creationId="{00000000-0000-0000-0000-000000000000}"/>
            </ac:spMkLst>
          </pc:spChg>
          <pc:grpChg chg="mod">
            <ac:chgData name="Ashlee Culmsee" userId="fc2d7c57-7898-4b22-9254-f74b706fb4bb" providerId="ADAL" clId="{321927D5-98B3-452C-88DE-1AF4A11340D8}" dt="2021-09-29T07:10:44.360" v="0" actId="16037"/>
            <ac:grpSpMkLst>
              <pc:docMk/>
              <pc:sldMasterMk cId="3216638417" sldId="2147483763"/>
              <pc:sldLayoutMk cId="125060192" sldId="2147483766"/>
              <ac:grpSpMk id="191" creationId="{00000000-0000-0000-0000-000000000000}"/>
            </ac:grpSpMkLst>
          </pc:grpChg>
        </pc:sldLayoutChg>
        <pc:sldLayoutChg chg="modSp">
          <pc:chgData name="Ashlee Culmsee" userId="fc2d7c57-7898-4b22-9254-f74b706fb4bb" providerId="ADAL" clId="{321927D5-98B3-452C-88DE-1AF4A11340D8}" dt="2021-09-29T07:12:09.583" v="11" actId="207"/>
          <pc:sldLayoutMkLst>
            <pc:docMk/>
            <pc:sldMasterMk cId="3216638417" sldId="2147483763"/>
            <pc:sldLayoutMk cId="1734196974" sldId="2147483767"/>
          </pc:sldLayoutMkLst>
          <pc:spChg chg="mod">
            <ac:chgData name="Ashlee Culmsee" userId="fc2d7c57-7898-4b22-9254-f74b706fb4bb" providerId="ADAL" clId="{321927D5-98B3-452C-88DE-1AF4A11340D8}" dt="2021-09-29T07:12:09.583" v="11" actId="207"/>
            <ac:spMkLst>
              <pc:docMk/>
              <pc:sldMasterMk cId="3216638417" sldId="2147483763"/>
              <pc:sldLayoutMk cId="1734196974" sldId="2147483767"/>
              <ac:spMk id="288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2:03.342" v="10" actId="207"/>
          <pc:sldLayoutMkLst>
            <pc:docMk/>
            <pc:sldMasterMk cId="3216638417" sldId="2147483763"/>
            <pc:sldLayoutMk cId="2076462658" sldId="2147483769"/>
          </pc:sldLayoutMkLst>
          <pc:spChg chg="mod">
            <ac:chgData name="Ashlee Culmsee" userId="fc2d7c57-7898-4b22-9254-f74b706fb4bb" providerId="ADAL" clId="{321927D5-98B3-452C-88DE-1AF4A11340D8}" dt="2021-09-29T07:12:03.342" v="10" actId="207"/>
            <ac:spMkLst>
              <pc:docMk/>
              <pc:sldMasterMk cId="3216638417" sldId="2147483763"/>
              <pc:sldLayoutMk cId="2076462658" sldId="2147483769"/>
              <ac:spMk id="354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59.958" v="9" actId="207"/>
          <pc:sldLayoutMkLst>
            <pc:docMk/>
            <pc:sldMasterMk cId="3216638417" sldId="2147483763"/>
            <pc:sldLayoutMk cId="909210041" sldId="2147483770"/>
          </pc:sldLayoutMkLst>
          <pc:spChg chg="mod">
            <ac:chgData name="Ashlee Culmsee" userId="fc2d7c57-7898-4b22-9254-f74b706fb4bb" providerId="ADAL" clId="{321927D5-98B3-452C-88DE-1AF4A11340D8}" dt="2021-09-29T07:11:59.958" v="9" actId="207"/>
            <ac:spMkLst>
              <pc:docMk/>
              <pc:sldMasterMk cId="3216638417" sldId="2147483763"/>
              <pc:sldLayoutMk cId="909210041" sldId="2147483770"/>
              <ac:spMk id="389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56.174" v="8" actId="207"/>
          <pc:sldLayoutMkLst>
            <pc:docMk/>
            <pc:sldMasterMk cId="3216638417" sldId="2147483763"/>
            <pc:sldLayoutMk cId="3877003021" sldId="2147483771"/>
          </pc:sldLayoutMkLst>
          <pc:spChg chg="mod">
            <ac:chgData name="Ashlee Culmsee" userId="fc2d7c57-7898-4b22-9254-f74b706fb4bb" providerId="ADAL" clId="{321927D5-98B3-452C-88DE-1AF4A11340D8}" dt="2021-09-29T07:11:56.174" v="8" actId="207"/>
            <ac:spMkLst>
              <pc:docMk/>
              <pc:sldMasterMk cId="3216638417" sldId="2147483763"/>
              <pc:sldLayoutMk cId="3877003021" sldId="2147483771"/>
              <ac:spMk id="421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52.647" v="7" actId="207"/>
          <pc:sldLayoutMkLst>
            <pc:docMk/>
            <pc:sldMasterMk cId="3216638417" sldId="2147483763"/>
            <pc:sldLayoutMk cId="784877942" sldId="2147483772"/>
          </pc:sldLayoutMkLst>
          <pc:spChg chg="mod">
            <ac:chgData name="Ashlee Culmsee" userId="fc2d7c57-7898-4b22-9254-f74b706fb4bb" providerId="ADAL" clId="{321927D5-98B3-452C-88DE-1AF4A11340D8}" dt="2021-09-29T07:11:23.586" v="2" actId="207"/>
            <ac:spMkLst>
              <pc:docMk/>
              <pc:sldMasterMk cId="3216638417" sldId="2147483763"/>
              <pc:sldLayoutMk cId="784877942" sldId="2147483772"/>
              <ac:spMk id="451" creationId="{00000000-0000-0000-0000-000000000000}"/>
            </ac:spMkLst>
          </pc:spChg>
          <pc:spChg chg="mod">
            <ac:chgData name="Ashlee Culmsee" userId="fc2d7c57-7898-4b22-9254-f74b706fb4bb" providerId="ADAL" clId="{321927D5-98B3-452C-88DE-1AF4A11340D8}" dt="2021-09-29T07:11:52.647" v="7" actId="207"/>
            <ac:spMkLst>
              <pc:docMk/>
              <pc:sldMasterMk cId="3216638417" sldId="2147483763"/>
              <pc:sldLayoutMk cId="784877942" sldId="2147483772"/>
              <ac:spMk id="452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48.037" v="6" actId="207"/>
          <pc:sldLayoutMkLst>
            <pc:docMk/>
            <pc:sldMasterMk cId="3216638417" sldId="2147483763"/>
            <pc:sldLayoutMk cId="163313772" sldId="2147483774"/>
          </pc:sldLayoutMkLst>
          <pc:spChg chg="mod">
            <ac:chgData name="Ashlee Culmsee" userId="fc2d7c57-7898-4b22-9254-f74b706fb4bb" providerId="ADAL" clId="{321927D5-98B3-452C-88DE-1AF4A11340D8}" dt="2021-09-29T07:11:48.037" v="6" actId="207"/>
            <ac:spMkLst>
              <pc:docMk/>
              <pc:sldMasterMk cId="3216638417" sldId="2147483763"/>
              <pc:sldLayoutMk cId="163313772" sldId="2147483774"/>
              <ac:spMk id="511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35.223" v="3" actId="207"/>
          <pc:sldLayoutMkLst>
            <pc:docMk/>
            <pc:sldMasterMk cId="3216638417" sldId="2147483763"/>
            <pc:sldLayoutMk cId="2638075999" sldId="2147483775"/>
          </pc:sldLayoutMkLst>
          <pc:spChg chg="mod">
            <ac:chgData name="Ashlee Culmsee" userId="fc2d7c57-7898-4b22-9254-f74b706fb4bb" providerId="ADAL" clId="{321927D5-98B3-452C-88DE-1AF4A11340D8}" dt="2021-09-29T07:11:35.223" v="3" actId="207"/>
            <ac:spMkLst>
              <pc:docMk/>
              <pc:sldMasterMk cId="3216638417" sldId="2147483763"/>
              <pc:sldLayoutMk cId="2638075999" sldId="2147483775"/>
              <ac:spMk id="3" creationId="{00000000-0000-0000-0000-000000000000}"/>
            </ac:spMkLst>
          </pc:spChg>
        </pc:sldLayoutChg>
        <pc:sldLayoutChg chg="modSp">
          <pc:chgData name="Ashlee Culmsee" userId="fc2d7c57-7898-4b22-9254-f74b706fb4bb" providerId="ADAL" clId="{321927D5-98B3-452C-88DE-1AF4A11340D8}" dt="2021-09-29T07:11:42.157" v="5" actId="207"/>
          <pc:sldLayoutMkLst>
            <pc:docMk/>
            <pc:sldMasterMk cId="3216638417" sldId="2147483763"/>
            <pc:sldLayoutMk cId="3941566635" sldId="2147483777"/>
          </pc:sldLayoutMkLst>
          <pc:spChg chg="mod">
            <ac:chgData name="Ashlee Culmsee" userId="fc2d7c57-7898-4b22-9254-f74b706fb4bb" providerId="ADAL" clId="{321927D5-98B3-452C-88DE-1AF4A11340D8}" dt="2021-09-29T07:11:42.157" v="5" actId="207"/>
            <ac:spMkLst>
              <pc:docMk/>
              <pc:sldMasterMk cId="3216638417" sldId="2147483763"/>
              <pc:sldLayoutMk cId="3941566635" sldId="2147483777"/>
              <ac:spMk id="482" creationId="{00000000-0000-0000-0000-000000000000}"/>
            </ac:spMkLst>
          </pc:spChg>
        </pc:sldLayoutChg>
      </pc:sldMasterChg>
    </pc:docChg>
  </pc:docChgLst>
  <pc:docChgLst>
    <pc:chgData name="Ashlee Culmsee" userId="S::admin@powerplattraining.onmicrosoft.com::fc2d7c57-7898-4b22-9254-f74b706fb4bb" providerId="AD" clId="Web-{A49E7F99-053E-4F66-AA67-2F7A0B6E416F}"/>
    <pc:docChg chg="addSld modSld">
      <pc:chgData name="Ashlee Culmsee" userId="S::admin@powerplattraining.onmicrosoft.com::fc2d7c57-7898-4b22-9254-f74b706fb4bb" providerId="AD" clId="Web-{A49E7F99-053E-4F66-AA67-2F7A0B6E416F}" dt="2021-09-21T02:27:33.407" v="185" actId="20577"/>
      <pc:docMkLst>
        <pc:docMk/>
      </pc:docMkLst>
      <pc:sldChg chg="modSp new">
        <pc:chgData name="Ashlee Culmsee" userId="S::admin@powerplattraining.onmicrosoft.com::fc2d7c57-7898-4b22-9254-f74b706fb4bb" providerId="AD" clId="Web-{A49E7F99-053E-4F66-AA67-2F7A0B6E416F}" dt="2021-09-21T02:27:33.407" v="185" actId="20577"/>
        <pc:sldMkLst>
          <pc:docMk/>
          <pc:sldMk cId="2427735567" sldId="299"/>
        </pc:sldMkLst>
        <pc:spChg chg="mod">
          <ac:chgData name="Ashlee Culmsee" userId="S::admin@powerplattraining.onmicrosoft.com::fc2d7c57-7898-4b22-9254-f74b706fb4bb" providerId="AD" clId="Web-{A49E7F99-053E-4F66-AA67-2F7A0B6E416F}" dt="2021-09-21T02:25:29.920" v="17" actId="20577"/>
          <ac:spMkLst>
            <pc:docMk/>
            <pc:sldMk cId="2427735567" sldId="299"/>
            <ac:spMk id="2" creationId="{A4DC8A7C-111E-40A0-A88D-53D17D89BDC2}"/>
          </ac:spMkLst>
        </pc:spChg>
        <pc:spChg chg="mod">
          <ac:chgData name="Ashlee Culmsee" userId="S::admin@powerplattraining.onmicrosoft.com::fc2d7c57-7898-4b22-9254-f74b706fb4bb" providerId="AD" clId="Web-{A49E7F99-053E-4F66-AA67-2F7A0B6E416F}" dt="2021-09-21T02:27:33.407" v="185" actId="20577"/>
          <ac:spMkLst>
            <pc:docMk/>
            <pc:sldMk cId="2427735567" sldId="299"/>
            <ac:spMk id="3" creationId="{45A7457E-5BA5-4DE2-BD50-B33FA0743C30}"/>
          </ac:spMkLst>
        </pc:spChg>
      </pc:sldChg>
    </pc:docChg>
  </pc:docChgLst>
  <pc:docChgLst>
    <pc:chgData name="MOD Administrator" userId="S::admin@m365x210191.onmicrosoft.com::b820fad5-d466-4dc5-93f9-d7df981b2e4b" providerId="AD" clId="Web-{1DFC66D0-E595-4A36-8E6E-6A36BE3EC26A}"/>
    <pc:docChg chg="modSld">
      <pc:chgData name="MOD Administrator" userId="S::admin@m365x210191.onmicrosoft.com::b820fad5-d466-4dc5-93f9-d7df981b2e4b" providerId="AD" clId="Web-{1DFC66D0-E595-4A36-8E6E-6A36BE3EC26A}" dt="2021-12-10T06:14:05.270" v="8" actId="20577"/>
      <pc:docMkLst>
        <pc:docMk/>
      </pc:docMkLst>
      <pc:sldChg chg="modSp">
        <pc:chgData name="MOD Administrator" userId="S::admin@m365x210191.onmicrosoft.com::b820fad5-d466-4dc5-93f9-d7df981b2e4b" providerId="AD" clId="Web-{1DFC66D0-E595-4A36-8E6E-6A36BE3EC26A}" dt="2021-12-10T06:14:05.270" v="8" actId="20577"/>
        <pc:sldMkLst>
          <pc:docMk/>
          <pc:sldMk cId="3786011259" sldId="261"/>
        </pc:sldMkLst>
        <pc:spChg chg="mod">
          <ac:chgData name="MOD Administrator" userId="S::admin@m365x210191.onmicrosoft.com::b820fad5-d466-4dc5-93f9-d7df981b2e4b" providerId="AD" clId="Web-{1DFC66D0-E595-4A36-8E6E-6A36BE3EC26A}" dt="2021-12-10T06:14:05.270" v="8" actId="20577"/>
          <ac:spMkLst>
            <pc:docMk/>
            <pc:sldMk cId="3786011259" sldId="261"/>
            <ac:spMk id="537" creationId="{00000000-0000-0000-0000-000000000000}"/>
          </ac:spMkLst>
        </pc:spChg>
      </pc:sldChg>
      <pc:sldChg chg="modSp">
        <pc:chgData name="MOD Administrator" userId="S::admin@m365x210191.onmicrosoft.com::b820fad5-d466-4dc5-93f9-d7df981b2e4b" providerId="AD" clId="Web-{1DFC66D0-E595-4A36-8E6E-6A36BE3EC26A}" dt="2021-12-10T06:13:41.379" v="3" actId="20577"/>
        <pc:sldMkLst>
          <pc:docMk/>
          <pc:sldMk cId="2427735567" sldId="299"/>
        </pc:sldMkLst>
        <pc:spChg chg="mod">
          <ac:chgData name="MOD Administrator" userId="S::admin@m365x210191.onmicrosoft.com::b820fad5-d466-4dc5-93f9-d7df981b2e4b" providerId="AD" clId="Web-{1DFC66D0-E595-4A36-8E6E-6A36BE3EC26A}" dt="2021-12-10T06:13:41.379" v="3" actId="20577"/>
          <ac:spMkLst>
            <pc:docMk/>
            <pc:sldMk cId="2427735567" sldId="299"/>
            <ac:spMk id="3" creationId="{45A7457E-5BA5-4DE2-BD50-B33FA0743C30}"/>
          </ac:spMkLst>
        </pc:spChg>
      </pc:sldChg>
    </pc:docChg>
  </pc:docChgLst>
  <pc:docChgLst>
    <pc:chgData name="Ashlee Culmsee" userId="S::admin@powerplattraining.onmicrosoft.com::fc2d7c57-7898-4b22-9254-f74b706fb4bb" providerId="AD" clId="Web-{BF0F69AF-73A9-48CF-9EB2-4381F954D7CD}"/>
    <pc:docChg chg="modSld">
      <pc:chgData name="Ashlee Culmsee" userId="S::admin@powerplattraining.onmicrosoft.com::fc2d7c57-7898-4b22-9254-f74b706fb4bb" providerId="AD" clId="Web-{BF0F69AF-73A9-48CF-9EB2-4381F954D7CD}" dt="2021-09-23T05:45:08.569" v="256" actId="20577"/>
      <pc:docMkLst>
        <pc:docMk/>
      </pc:docMkLst>
      <pc:sldChg chg="modSp">
        <pc:chgData name="Ashlee Culmsee" userId="S::admin@powerplattraining.onmicrosoft.com::fc2d7c57-7898-4b22-9254-f74b706fb4bb" providerId="AD" clId="Web-{BF0F69AF-73A9-48CF-9EB2-4381F954D7CD}" dt="2021-09-23T05:32:47.611" v="19" actId="20577"/>
        <pc:sldMkLst>
          <pc:docMk/>
          <pc:sldMk cId="0" sldId="256"/>
        </pc:sldMkLst>
        <pc:spChg chg="mod">
          <ac:chgData name="Ashlee Culmsee" userId="S::admin@powerplattraining.onmicrosoft.com::fc2d7c57-7898-4b22-9254-f74b706fb4bb" providerId="AD" clId="Web-{BF0F69AF-73A9-48CF-9EB2-4381F954D7CD}" dt="2021-09-23T05:32:47.611" v="19" actId="20577"/>
          <ac:spMkLst>
            <pc:docMk/>
            <pc:sldMk cId="0" sldId="256"/>
            <ac:spMk id="3" creationId="{ABE749EE-222B-4F95-8F04-4C2BE214D5B4}"/>
          </ac:spMkLst>
        </pc:spChg>
      </pc:sldChg>
      <pc:sldChg chg="modSp">
        <pc:chgData name="Ashlee Culmsee" userId="S::admin@powerplattraining.onmicrosoft.com::fc2d7c57-7898-4b22-9254-f74b706fb4bb" providerId="AD" clId="Web-{BF0F69AF-73A9-48CF-9EB2-4381F954D7CD}" dt="2021-09-23T05:35:05.037" v="60" actId="20577"/>
        <pc:sldMkLst>
          <pc:docMk/>
          <pc:sldMk cId="0" sldId="292"/>
        </pc:sldMkLst>
        <pc:spChg chg="mod">
          <ac:chgData name="Ashlee Culmsee" userId="S::admin@powerplattraining.onmicrosoft.com::fc2d7c57-7898-4b22-9254-f74b706fb4bb" providerId="AD" clId="Web-{BF0F69AF-73A9-48CF-9EB2-4381F954D7CD}" dt="2021-09-23T05:35:05.037" v="60" actId="20577"/>
          <ac:spMkLst>
            <pc:docMk/>
            <pc:sldMk cId="0" sldId="292"/>
            <ac:spMk id="551" creationId="{00000000-0000-0000-0000-000000000000}"/>
          </ac:spMkLst>
        </pc:spChg>
      </pc:sldChg>
      <pc:sldChg chg="addSp delSp modSp">
        <pc:chgData name="Ashlee Culmsee" userId="S::admin@powerplattraining.onmicrosoft.com::fc2d7c57-7898-4b22-9254-f74b706fb4bb" providerId="AD" clId="Web-{BF0F69AF-73A9-48CF-9EB2-4381F954D7CD}" dt="2021-09-23T05:41:50.767" v="191" actId="20577"/>
        <pc:sldMkLst>
          <pc:docMk/>
          <pc:sldMk cId="1480230658" sldId="297"/>
        </pc:sldMkLst>
        <pc:spChg chg="add del mod">
          <ac:chgData name="Ashlee Culmsee" userId="S::admin@powerplattraining.onmicrosoft.com::fc2d7c57-7898-4b22-9254-f74b706fb4bb" providerId="AD" clId="Web-{BF0F69AF-73A9-48CF-9EB2-4381F954D7CD}" dt="2021-09-23T05:32:54.862" v="23"/>
          <ac:spMkLst>
            <pc:docMk/>
            <pc:sldMk cId="1480230658" sldId="297"/>
            <ac:spMk id="3" creationId="{1A93F15D-299A-4036-B03D-4105BAF43549}"/>
          </ac:spMkLst>
        </pc:spChg>
        <pc:spChg chg="mod">
          <ac:chgData name="Ashlee Culmsee" userId="S::admin@powerplattraining.onmicrosoft.com::fc2d7c57-7898-4b22-9254-f74b706fb4bb" providerId="AD" clId="Web-{BF0F69AF-73A9-48CF-9EB2-4381F954D7CD}" dt="2021-09-23T05:41:50.767" v="191" actId="20577"/>
          <ac:spMkLst>
            <pc:docMk/>
            <pc:sldMk cId="1480230658" sldId="297"/>
            <ac:spMk id="537" creationId="{00000000-0000-0000-0000-000000000000}"/>
          </ac:spMkLst>
        </pc:spChg>
        <pc:picChg chg="del">
          <ac:chgData name="Ashlee Culmsee" userId="S::admin@powerplattraining.onmicrosoft.com::fc2d7c57-7898-4b22-9254-f74b706fb4bb" providerId="AD" clId="Web-{BF0F69AF-73A9-48CF-9EB2-4381F954D7CD}" dt="2021-09-23T05:33:10.175" v="28"/>
          <ac:picMkLst>
            <pc:docMk/>
            <pc:sldMk cId="1480230658" sldId="297"/>
            <ac:picMk id="2" creationId="{7D258C20-2F04-4917-9CC5-974100A86067}"/>
          </ac:picMkLst>
        </pc:picChg>
        <pc:picChg chg="add mod ord">
          <ac:chgData name="Ashlee Culmsee" userId="S::admin@powerplattraining.onmicrosoft.com::fc2d7c57-7898-4b22-9254-f74b706fb4bb" providerId="AD" clId="Web-{BF0F69AF-73A9-48CF-9EB2-4381F954D7CD}" dt="2021-09-23T05:33:19.331" v="30"/>
          <ac:picMkLst>
            <pc:docMk/>
            <pc:sldMk cId="1480230658" sldId="297"/>
            <ac:picMk id="4" creationId="{A72E0C0D-FEC3-4270-8260-FC7E3448F3DA}"/>
          </ac:picMkLst>
        </pc:picChg>
      </pc:sldChg>
      <pc:sldChg chg="addSp delSp modSp">
        <pc:chgData name="Ashlee Culmsee" userId="S::admin@powerplattraining.onmicrosoft.com::fc2d7c57-7898-4b22-9254-f74b706fb4bb" providerId="AD" clId="Web-{BF0F69AF-73A9-48CF-9EB2-4381F954D7CD}" dt="2021-09-23T05:45:08.569" v="256" actId="20577"/>
        <pc:sldMkLst>
          <pc:docMk/>
          <pc:sldMk cId="3490238829" sldId="298"/>
        </pc:sldMkLst>
        <pc:spChg chg="del">
          <ac:chgData name="Ashlee Culmsee" userId="S::admin@powerplattraining.onmicrosoft.com::fc2d7c57-7898-4b22-9254-f74b706fb4bb" providerId="AD" clId="Web-{BF0F69AF-73A9-48CF-9EB2-4381F954D7CD}" dt="2021-09-23T05:44:11.411" v="231"/>
          <ac:spMkLst>
            <pc:docMk/>
            <pc:sldMk cId="3490238829" sldId="298"/>
            <ac:spMk id="2" creationId="{499D13CF-026B-4011-856E-566A4DA45A7D}"/>
          </ac:spMkLst>
        </pc:spChg>
        <pc:spChg chg="add del mod">
          <ac:chgData name="Ashlee Culmsee" userId="S::admin@powerplattraining.onmicrosoft.com::fc2d7c57-7898-4b22-9254-f74b706fb4bb" providerId="AD" clId="Web-{BF0F69AF-73A9-48CF-9EB2-4381F954D7CD}" dt="2021-09-23T05:35:55.585" v="82"/>
          <ac:spMkLst>
            <pc:docMk/>
            <pc:sldMk cId="3490238829" sldId="298"/>
            <ac:spMk id="3" creationId="{88DD6767-2C0A-4F6F-ABFD-C0240871E108}"/>
          </ac:spMkLst>
        </pc:spChg>
        <pc:spChg chg="add mod">
          <ac:chgData name="Ashlee Culmsee" userId="S::admin@powerplattraining.onmicrosoft.com::fc2d7c57-7898-4b22-9254-f74b706fb4bb" providerId="AD" clId="Web-{BF0F69AF-73A9-48CF-9EB2-4381F954D7CD}" dt="2021-09-23T05:45:08.569" v="256" actId="20577"/>
          <ac:spMkLst>
            <pc:docMk/>
            <pc:sldMk cId="3490238829" sldId="298"/>
            <ac:spMk id="4" creationId="{4DDD7CC4-C1F1-49DF-BD05-682D65604A1E}"/>
          </ac:spMkLst>
        </pc:spChg>
        <pc:spChg chg="mod">
          <ac:chgData name="Ashlee Culmsee" userId="S::admin@powerplattraining.onmicrosoft.com::fc2d7c57-7898-4b22-9254-f74b706fb4bb" providerId="AD" clId="Web-{BF0F69AF-73A9-48CF-9EB2-4381F954D7CD}" dt="2021-09-23T05:42:23.736" v="193" actId="1076"/>
          <ac:spMkLst>
            <pc:docMk/>
            <pc:sldMk cId="3490238829" sldId="298"/>
            <ac:spMk id="969" creationId="{00000000-0000-0000-0000-000000000000}"/>
          </ac:spMkLst>
        </pc:spChg>
        <pc:spChg chg="mod">
          <ac:chgData name="Ashlee Culmsee" userId="S::admin@powerplattraining.onmicrosoft.com::fc2d7c57-7898-4b22-9254-f74b706fb4bb" providerId="AD" clId="Web-{BF0F69AF-73A9-48CF-9EB2-4381F954D7CD}" dt="2021-09-23T05:42:35.455" v="195" actId="1076"/>
          <ac:spMkLst>
            <pc:docMk/>
            <pc:sldMk cId="3490238829" sldId="298"/>
            <ac:spMk id="971" creationId="{00000000-0000-0000-0000-000000000000}"/>
          </ac:spMkLst>
        </pc:spChg>
        <pc:picChg chg="mod modCrop">
          <ac:chgData name="Ashlee Culmsee" userId="S::admin@powerplattraining.onmicrosoft.com::fc2d7c57-7898-4b22-9254-f74b706fb4bb" providerId="AD" clId="Web-{BF0F69AF-73A9-48CF-9EB2-4381F954D7CD}" dt="2021-09-23T05:34:15.942" v="39"/>
          <ac:picMkLst>
            <pc:docMk/>
            <pc:sldMk cId="3490238829" sldId="298"/>
            <ac:picMk id="966" creationId="{00000000-0000-0000-0000-000000000000}"/>
          </ac:picMkLst>
        </pc:picChg>
        <pc:picChg chg="mod">
          <ac:chgData name="Ashlee Culmsee" userId="S::admin@powerplattraining.onmicrosoft.com::fc2d7c57-7898-4b22-9254-f74b706fb4bb" providerId="AD" clId="Web-{BF0F69AF-73A9-48CF-9EB2-4381F954D7CD}" dt="2021-09-23T05:42:23.721" v="192" actId="1076"/>
          <ac:picMkLst>
            <pc:docMk/>
            <pc:sldMk cId="3490238829" sldId="298"/>
            <ac:picMk id="968" creationId="{00000000-0000-0000-0000-000000000000}"/>
          </ac:picMkLst>
        </pc:picChg>
        <pc:picChg chg="mod modCrop">
          <ac:chgData name="Ashlee Culmsee" userId="S::admin@powerplattraining.onmicrosoft.com::fc2d7c57-7898-4b22-9254-f74b706fb4bb" providerId="AD" clId="Web-{BF0F69AF-73A9-48CF-9EB2-4381F954D7CD}" dt="2021-09-23T05:42:35.455" v="194" actId="1076"/>
          <ac:picMkLst>
            <pc:docMk/>
            <pc:sldMk cId="3490238829" sldId="298"/>
            <ac:picMk id="970" creationId="{00000000-0000-0000-0000-000000000000}"/>
          </ac:picMkLst>
        </pc:picChg>
      </pc:sldChg>
      <pc:sldChg chg="modSp">
        <pc:chgData name="Ashlee Culmsee" userId="S::admin@powerplattraining.onmicrosoft.com::fc2d7c57-7898-4b22-9254-f74b706fb4bb" providerId="AD" clId="Web-{BF0F69AF-73A9-48CF-9EB2-4381F954D7CD}" dt="2021-09-23T05:43:42.676" v="230" actId="20577"/>
        <pc:sldMkLst>
          <pc:docMk/>
          <pc:sldMk cId="2427735567" sldId="299"/>
        </pc:sldMkLst>
        <pc:spChg chg="mod">
          <ac:chgData name="Ashlee Culmsee" userId="S::admin@powerplattraining.onmicrosoft.com::fc2d7c57-7898-4b22-9254-f74b706fb4bb" providerId="AD" clId="Web-{BF0F69AF-73A9-48CF-9EB2-4381F954D7CD}" dt="2021-09-23T05:43:42.676" v="230" actId="20577"/>
          <ac:spMkLst>
            <pc:docMk/>
            <pc:sldMk cId="2427735567" sldId="299"/>
            <ac:spMk id="3" creationId="{45A7457E-5BA5-4DE2-BD50-B33FA0743C30}"/>
          </ac:spMkLst>
        </pc:spChg>
      </pc:sldChg>
    </pc:docChg>
  </pc:docChgLst>
  <pc:docChgLst>
    <pc:chgData name="Ashlee Culmsee" userId="S::admin@powerplattraining.onmicrosoft.com::fc2d7c57-7898-4b22-9254-f74b706fb4bb" providerId="AD" clId="Web-{F048FF85-76EC-419F-AB19-67C004244A24}"/>
    <pc:docChg chg="addSld modSld">
      <pc:chgData name="Ashlee Culmsee" userId="S::admin@powerplattraining.onmicrosoft.com::fc2d7c57-7898-4b22-9254-f74b706fb4bb" providerId="AD" clId="Web-{F048FF85-76EC-419F-AB19-67C004244A24}" dt="2021-09-29T07:05:46.617" v="574" actId="20577"/>
      <pc:docMkLst>
        <pc:docMk/>
      </pc:docMkLst>
      <pc:sldChg chg="modSp">
        <pc:chgData name="Ashlee Culmsee" userId="S::admin@powerplattraining.onmicrosoft.com::fc2d7c57-7898-4b22-9254-f74b706fb4bb" providerId="AD" clId="Web-{F048FF85-76EC-419F-AB19-67C004244A24}" dt="2021-09-29T06:45:52.414" v="98" actId="20577"/>
        <pc:sldMkLst>
          <pc:docMk/>
          <pc:sldMk cId="0" sldId="277"/>
        </pc:sldMkLst>
        <pc:spChg chg="mod">
          <ac:chgData name="Ashlee Culmsee" userId="S::admin@powerplattraining.onmicrosoft.com::fc2d7c57-7898-4b22-9254-f74b706fb4bb" providerId="AD" clId="Web-{F048FF85-76EC-419F-AB19-67C004244A24}" dt="2021-09-29T06:45:52.414" v="98" actId="20577"/>
          <ac:spMkLst>
            <pc:docMk/>
            <pc:sldMk cId="0" sldId="277"/>
            <ac:spMk id="763" creationId="{00000000-0000-0000-0000-000000000000}"/>
          </ac:spMkLst>
        </pc:spChg>
      </pc:sldChg>
      <pc:sldChg chg="addSp delSp modSp">
        <pc:chgData name="Ashlee Culmsee" userId="S::admin@powerplattraining.onmicrosoft.com::fc2d7c57-7898-4b22-9254-f74b706fb4bb" providerId="AD" clId="Web-{F048FF85-76EC-419F-AB19-67C004244A24}" dt="2021-09-29T06:44:29.537" v="94" actId="20577"/>
        <pc:sldMkLst>
          <pc:docMk/>
          <pc:sldMk cId="0" sldId="288"/>
        </pc:sldMkLst>
        <pc:spChg chg="del">
          <ac:chgData name="Ashlee Culmsee" userId="S::admin@powerplattraining.onmicrosoft.com::fc2d7c57-7898-4b22-9254-f74b706fb4bb" providerId="AD" clId="Web-{F048FF85-76EC-419F-AB19-67C004244A24}" dt="2021-09-29T06:36:49.024" v="77"/>
          <ac:spMkLst>
            <pc:docMk/>
            <pc:sldMk cId="0" sldId="288"/>
            <ac:spMk id="2" creationId="{499D13CF-026B-4011-856E-566A4DA45A7D}"/>
          </ac:spMkLst>
        </pc:spChg>
        <pc:spChg chg="add mod">
          <ac:chgData name="Ashlee Culmsee" userId="S::admin@powerplattraining.onmicrosoft.com::fc2d7c57-7898-4b22-9254-f74b706fb4bb" providerId="AD" clId="Web-{F048FF85-76EC-419F-AB19-67C004244A24}" dt="2021-09-29T06:44:29.537" v="94" actId="20577"/>
          <ac:spMkLst>
            <pc:docMk/>
            <pc:sldMk cId="0" sldId="288"/>
            <ac:spMk id="3" creationId="{624FDE84-C491-4283-B97E-D96351E72CD1}"/>
          </ac:spMkLst>
        </pc:spChg>
      </pc:sldChg>
      <pc:sldChg chg="addSp modSp">
        <pc:chgData name="Ashlee Culmsee" userId="S::admin@powerplattraining.onmicrosoft.com::fc2d7c57-7898-4b22-9254-f74b706fb4bb" providerId="AD" clId="Web-{F048FF85-76EC-419F-AB19-67C004244A24}" dt="2021-09-29T06:42:32.862" v="85" actId="1076"/>
        <pc:sldMkLst>
          <pc:docMk/>
          <pc:sldMk cId="0" sldId="292"/>
        </pc:sldMkLst>
        <pc:spChg chg="mod">
          <ac:chgData name="Ashlee Culmsee" userId="S::admin@powerplattraining.onmicrosoft.com::fc2d7c57-7898-4b22-9254-f74b706fb4bb" providerId="AD" clId="Web-{F048FF85-76EC-419F-AB19-67C004244A24}" dt="2021-09-29T06:42:20.096" v="79" actId="20577"/>
          <ac:spMkLst>
            <pc:docMk/>
            <pc:sldMk cId="0" sldId="292"/>
            <ac:spMk id="551" creationId="{00000000-0000-0000-0000-000000000000}"/>
          </ac:spMkLst>
        </pc:spChg>
        <pc:picChg chg="add mod">
          <ac:chgData name="Ashlee Culmsee" userId="S::admin@powerplattraining.onmicrosoft.com::fc2d7c57-7898-4b22-9254-f74b706fb4bb" providerId="AD" clId="Web-{F048FF85-76EC-419F-AB19-67C004244A24}" dt="2021-09-29T06:42:32.862" v="85" actId="1076"/>
          <ac:picMkLst>
            <pc:docMk/>
            <pc:sldMk cId="0" sldId="292"/>
            <ac:picMk id="2" creationId="{121C79F8-8E13-4B48-97A0-C86336FDF80E}"/>
          </ac:picMkLst>
        </pc:picChg>
      </pc:sldChg>
      <pc:sldChg chg="mod modShow">
        <pc:chgData name="Ashlee Culmsee" userId="S::admin@powerplattraining.onmicrosoft.com::fc2d7c57-7898-4b22-9254-f74b706fb4bb" providerId="AD" clId="Web-{F048FF85-76EC-419F-AB19-67C004244A24}" dt="2021-09-29T06:27:34.354" v="1"/>
        <pc:sldMkLst>
          <pc:docMk/>
          <pc:sldMk cId="4225229303" sldId="293"/>
        </pc:sldMkLst>
      </pc:sldChg>
      <pc:sldChg chg="mod modShow">
        <pc:chgData name="Ashlee Culmsee" userId="S::admin@powerplattraining.onmicrosoft.com::fc2d7c57-7898-4b22-9254-f74b706fb4bb" providerId="AD" clId="Web-{F048FF85-76EC-419F-AB19-67C004244A24}" dt="2021-09-29T06:27:32.432" v="0"/>
        <pc:sldMkLst>
          <pc:docMk/>
          <pc:sldMk cId="4142409415" sldId="294"/>
        </pc:sldMkLst>
      </pc:sldChg>
      <pc:sldChg chg="modSp">
        <pc:chgData name="Ashlee Culmsee" userId="S::admin@powerplattraining.onmicrosoft.com::fc2d7c57-7898-4b22-9254-f74b706fb4bb" providerId="AD" clId="Web-{F048FF85-76EC-419F-AB19-67C004244A24}" dt="2021-09-29T06:44:37.568" v="96" actId="20577"/>
        <pc:sldMkLst>
          <pc:docMk/>
          <pc:sldMk cId="3490238829" sldId="298"/>
        </pc:sldMkLst>
        <pc:spChg chg="mod">
          <ac:chgData name="Ashlee Culmsee" userId="S::admin@powerplattraining.onmicrosoft.com::fc2d7c57-7898-4b22-9254-f74b706fb4bb" providerId="AD" clId="Web-{F048FF85-76EC-419F-AB19-67C004244A24}" dt="2021-09-29T06:44:37.568" v="96" actId="20577"/>
          <ac:spMkLst>
            <pc:docMk/>
            <pc:sldMk cId="3490238829" sldId="298"/>
            <ac:spMk id="4" creationId="{4DDD7CC4-C1F1-49DF-BD05-682D65604A1E}"/>
          </ac:spMkLst>
        </pc:spChg>
      </pc:sldChg>
      <pc:sldChg chg="addSp modSp">
        <pc:chgData name="Ashlee Culmsee" userId="S::admin@powerplattraining.onmicrosoft.com::fc2d7c57-7898-4b22-9254-f74b706fb4bb" providerId="AD" clId="Web-{F048FF85-76EC-419F-AB19-67C004244A24}" dt="2021-09-29T06:43:18.457" v="90" actId="1076"/>
        <pc:sldMkLst>
          <pc:docMk/>
          <pc:sldMk cId="2427735567" sldId="299"/>
        </pc:sldMkLst>
        <pc:spChg chg="mod">
          <ac:chgData name="Ashlee Culmsee" userId="S::admin@powerplattraining.onmicrosoft.com::fc2d7c57-7898-4b22-9254-f74b706fb4bb" providerId="AD" clId="Web-{F048FF85-76EC-419F-AB19-67C004244A24}" dt="2021-09-29T06:43:10.425" v="87" actId="20577"/>
          <ac:spMkLst>
            <pc:docMk/>
            <pc:sldMk cId="2427735567" sldId="299"/>
            <ac:spMk id="3" creationId="{45A7457E-5BA5-4DE2-BD50-B33FA0743C30}"/>
          </ac:spMkLst>
        </pc:spChg>
        <pc:picChg chg="add mod">
          <ac:chgData name="Ashlee Culmsee" userId="S::admin@powerplattraining.onmicrosoft.com::fc2d7c57-7898-4b22-9254-f74b706fb4bb" providerId="AD" clId="Web-{F048FF85-76EC-419F-AB19-67C004244A24}" dt="2021-09-29T06:43:18.457" v="90" actId="1076"/>
          <ac:picMkLst>
            <pc:docMk/>
            <pc:sldMk cId="2427735567" sldId="299"/>
            <ac:picMk id="4" creationId="{63C3F123-DC2B-4996-8C26-76EF7CCF7C55}"/>
          </ac:picMkLst>
        </pc:picChg>
      </pc:sldChg>
      <pc:sldChg chg="addSp delSp modSp new">
        <pc:chgData name="Ashlee Culmsee" userId="S::admin@powerplattraining.onmicrosoft.com::fc2d7c57-7898-4b22-9254-f74b706fb4bb" providerId="AD" clId="Web-{F048FF85-76EC-419F-AB19-67C004244A24}" dt="2021-09-29T07:05:46.617" v="574" actId="20577"/>
        <pc:sldMkLst>
          <pc:docMk/>
          <pc:sldMk cId="516447279" sldId="300"/>
        </pc:sldMkLst>
        <pc:spChg chg="mod">
          <ac:chgData name="Ashlee Culmsee" userId="S::admin@powerplattraining.onmicrosoft.com::fc2d7c57-7898-4b22-9254-f74b706fb4bb" providerId="AD" clId="Web-{F048FF85-76EC-419F-AB19-67C004244A24}" dt="2021-09-29T06:47:34.838" v="149" actId="20577"/>
          <ac:spMkLst>
            <pc:docMk/>
            <pc:sldMk cId="516447279" sldId="300"/>
            <ac:spMk id="2" creationId="{B5DE949C-B82E-43F4-B162-68DEEA10CE35}"/>
          </ac:spMkLst>
        </pc:spChg>
        <pc:spChg chg="mod">
          <ac:chgData name="Ashlee Culmsee" userId="S::admin@powerplattraining.onmicrosoft.com::fc2d7c57-7898-4b22-9254-f74b706fb4bb" providerId="AD" clId="Web-{F048FF85-76EC-419F-AB19-67C004244A24}" dt="2021-09-29T06:56:50.040" v="429" actId="20577"/>
          <ac:spMkLst>
            <pc:docMk/>
            <pc:sldMk cId="516447279" sldId="300"/>
            <ac:spMk id="3" creationId="{A62C9877-FFBA-42BC-9CB3-7A3ACF33CE97}"/>
          </ac:spMkLst>
        </pc:spChg>
        <pc:spChg chg="add mod">
          <ac:chgData name="Ashlee Culmsee" userId="S::admin@powerplattraining.onmicrosoft.com::fc2d7c57-7898-4b22-9254-f74b706fb4bb" providerId="AD" clId="Web-{F048FF85-76EC-419F-AB19-67C004244A24}" dt="2021-09-29T07:05:46.617" v="574" actId="20577"/>
          <ac:spMkLst>
            <pc:docMk/>
            <pc:sldMk cId="516447279" sldId="300"/>
            <ac:spMk id="6" creationId="{268CE784-35B4-4687-809B-40049CDB61D0}"/>
          </ac:spMkLst>
        </pc:spChg>
        <pc:graphicFrameChg chg="add del">
          <ac:chgData name="Ashlee Culmsee" userId="S::admin@powerplattraining.onmicrosoft.com::fc2d7c57-7898-4b22-9254-f74b706fb4bb" providerId="AD" clId="Web-{F048FF85-76EC-419F-AB19-67C004244A24}" dt="2021-09-29T06:54:19.505" v="359"/>
          <ac:graphicFrameMkLst>
            <pc:docMk/>
            <pc:sldMk cId="516447279" sldId="300"/>
            <ac:graphicFrameMk id="4" creationId="{2594061D-68F2-4AF2-BB03-96AB0E799685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1T07:20:27.2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A6A20-43D8-47F3-8C62-2272CF52B468}" type="datetimeFigureOut">
              <a:rPr lang="en-AU" smtClean="0"/>
              <a:t>17/12/2021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C74E3-AD47-4F0A-99B1-5137122523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0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caecd45ac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caecd45ac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cs typeface="Calibri"/>
              </a:rPr>
              <a:t>Perhaps insert an afternoon break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233" y="0"/>
            <a:ext cx="12210833" cy="6866483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2265333" y="880633"/>
            <a:ext cx="6727200" cy="51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4800">
                <a:solidFill>
                  <a:schemeClr val="bg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1219170" lvl="1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828754" lvl="2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2438339" lvl="3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3047924" lvl="4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3657509" lvl="5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4267093" lvl="6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4876678" lvl="7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5486263" lvl="8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4" name="Google Shape;254;p4"/>
          <p:cNvSpPr txBox="1"/>
          <p:nvPr/>
        </p:nvSpPr>
        <p:spPr>
          <a:xfrm>
            <a:off x="888167" y="766057"/>
            <a:ext cx="88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1"/>
                </a:solidFill>
              </a:rPr>
              <a:t>“</a:t>
            </a:r>
            <a:endParaRPr sz="128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01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 variant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15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599700" y="2132933"/>
            <a:ext cx="88676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69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8133811" y="17"/>
            <a:ext cx="406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6"/>
          <p:cNvSpPr/>
          <p:nvPr/>
        </p:nvSpPr>
        <p:spPr>
          <a:xfrm>
            <a:off x="11339000" y="5986400"/>
            <a:ext cx="871600" cy="8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6"/>
          <p:cNvSpPr/>
          <p:nvPr/>
        </p:nvSpPr>
        <p:spPr>
          <a:xfrm>
            <a:off x="429833" y="862000"/>
            <a:ext cx="5960800" cy="8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76" y="861991"/>
            <a:ext cx="207823" cy="871628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7245337" y="5977952"/>
            <a:ext cx="888463" cy="888497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10690800" y="-223213"/>
            <a:ext cx="424739" cy="871628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678267" y="862000"/>
            <a:ext cx="57124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678267" y="2132933"/>
            <a:ext cx="57124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7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563533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6742517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26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1554500" y="2132933"/>
            <a:ext cx="30096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7" name="Google Shape;387;p8"/>
          <p:cNvSpPr txBox="1">
            <a:spLocks noGrp="1"/>
          </p:cNvSpPr>
          <p:nvPr>
            <p:ph type="body" idx="2"/>
          </p:nvPr>
        </p:nvSpPr>
        <p:spPr>
          <a:xfrm>
            <a:off x="4941917" y="2132933"/>
            <a:ext cx="30096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8" name="Google Shape;388;p8"/>
          <p:cNvSpPr txBox="1">
            <a:spLocks noGrp="1"/>
          </p:cNvSpPr>
          <p:nvPr>
            <p:ph type="body" idx="3"/>
          </p:nvPr>
        </p:nvSpPr>
        <p:spPr>
          <a:xfrm>
            <a:off x="8329335" y="2132933"/>
            <a:ext cx="30096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00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03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11339000" y="5986400"/>
            <a:ext cx="871600" cy="8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8716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10"/>
          <p:cNvSpPr/>
          <p:nvPr/>
        </p:nvSpPr>
        <p:spPr>
          <a:xfrm>
            <a:off x="429833" y="5986399"/>
            <a:ext cx="10032000" cy="4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76" y="885725"/>
            <a:ext cx="207823" cy="871628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429846" y="877301"/>
            <a:ext cx="888463" cy="888497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11776513" y="894607"/>
            <a:ext cx="415753" cy="871628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body" idx="1"/>
          </p:nvPr>
        </p:nvSpPr>
        <p:spPr>
          <a:xfrm>
            <a:off x="867633" y="5986400"/>
            <a:ext cx="95944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2" name="Google Shape;452;p1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779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12/17/2021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00" y="0"/>
            <a:ext cx="12192299" cy="6858016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914400" y="2055567"/>
            <a:ext cx="7653600" cy="27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97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3067" y="2132933"/>
            <a:ext cx="9586000" cy="3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384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5" r:id="rId8"/>
    <p:sldLayoutId id="2147483776" r:id="rId9"/>
    <p:sldLayoutId id="214748377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914400" y="2055567"/>
            <a:ext cx="7653600" cy="21119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Power Platform 101</a:t>
            </a:r>
            <a:endParaRPr/>
          </a:p>
        </p:txBody>
      </p:sp>
      <p:sp>
        <p:nvSpPr>
          <p:cNvPr id="3" name="Google Shape;531;p15">
            <a:extLst>
              <a:ext uri="{FF2B5EF4-FFF2-40B4-BE49-F238E27FC236}">
                <a16:creationId xmlns:a16="http://schemas.microsoft.com/office/drawing/2014/main" id="{ABE749EE-222B-4F95-8F04-4C2BE214D5B4}"/>
              </a:ext>
            </a:extLst>
          </p:cNvPr>
          <p:cNvSpPr txBox="1">
            <a:spLocks/>
          </p:cNvSpPr>
          <p:nvPr/>
        </p:nvSpPr>
        <p:spPr>
          <a:xfrm>
            <a:off x="914400" y="3787754"/>
            <a:ext cx="74295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50" dirty="0">
                <a:solidFill>
                  <a:schemeClr val="bg1">
                    <a:lumMod val="65000"/>
                  </a:schemeClr>
                </a:solidFill>
              </a:rPr>
              <a:t>Seven Sigma Business Solutions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CF55-AF55-4B8D-B090-8F4E056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7" y="2029846"/>
            <a:ext cx="4741983" cy="2669930"/>
          </a:xfrm>
          <a:prstGeom prst="rect">
            <a:avLst/>
          </a:prstGeom>
        </p:spPr>
      </p:pic>
      <p:sp>
        <p:nvSpPr>
          <p:cNvPr id="757" name="Google Shape;757;p34"/>
          <p:cNvSpPr txBox="1">
            <a:spLocks noGrp="1"/>
          </p:cNvSpPr>
          <p:nvPr>
            <p:ph type="sldNum" idx="12"/>
          </p:nvPr>
        </p:nvSpPr>
        <p:spPr>
          <a:xfrm>
            <a:off x="11320400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dirty="0"/>
              <a:pPr/>
              <a:t>10</a:t>
            </a:fld>
            <a:endParaRPr/>
          </a:p>
        </p:txBody>
      </p:sp>
      <p:grpSp>
        <p:nvGrpSpPr>
          <p:cNvPr id="758" name="Google Shape;758;p34"/>
          <p:cNvGrpSpPr/>
          <p:nvPr/>
        </p:nvGrpSpPr>
        <p:grpSpPr>
          <a:xfrm>
            <a:off x="5264127" y="1877578"/>
            <a:ext cx="6056273" cy="3137479"/>
            <a:chOff x="1177450" y="241631"/>
            <a:chExt cx="6173152" cy="3616776"/>
          </a:xfrm>
        </p:grpSpPr>
        <p:sp>
          <p:nvSpPr>
            <p:cNvPr id="759" name="Google Shape;75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34"/>
          <p:cNvSpPr txBox="1">
            <a:spLocks noGrp="1"/>
          </p:cNvSpPr>
          <p:nvPr>
            <p:ph type="body" idx="4294967295"/>
          </p:nvPr>
        </p:nvSpPr>
        <p:spPr>
          <a:xfrm>
            <a:off x="1703057" y="498267"/>
            <a:ext cx="3336082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650">
                <a:latin typeface="Barlow SemiBold"/>
                <a:ea typeface="Barlow SemiBold"/>
                <a:cs typeface="Barlow SemiBold"/>
                <a:sym typeface="Barlow SemiBold"/>
              </a:rPr>
              <a:t>Let’s make a full pet adoption app </a:t>
            </a:r>
            <a:br>
              <a:rPr lang="en-US" sz="2650">
                <a:latin typeface="Barlow SemiBold"/>
                <a:ea typeface="Barlow SemiBold"/>
                <a:cs typeface="Barlow SemiBold"/>
              </a:rPr>
            </a:br>
            <a:r>
              <a:rPr lang="en-US" sz="2650">
                <a:latin typeface="Barlow SemiBold"/>
                <a:ea typeface="Barlow SemiBold"/>
                <a:cs typeface="Barlow SemiBold"/>
                <a:sym typeface="Barlow SemiBold"/>
              </a:rPr>
              <a:t>from </a:t>
            </a:r>
            <a:r>
              <a:rPr lang="en-AU" sz="2650">
                <a:highlight>
                  <a:srgbClr val="C0C0C0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scratch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8A7C-111E-40A0-A88D-53D17D89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start: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457E-5BA5-4DE2-BD50-B33FA0743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507365">
              <a:lnSpc>
                <a:spcPct val="114999"/>
              </a:lnSpc>
            </a:pPr>
            <a:r>
              <a:rPr lang="en-US"/>
              <a:t>Pick an animal alias for the day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Go to </a:t>
            </a:r>
            <a:r>
              <a:rPr lang="en-US" u="sng"/>
              <a:t>powerapps.com</a:t>
            </a:r>
            <a:r>
              <a:rPr lang="en-US"/>
              <a:t> and click Sign In</a:t>
            </a:r>
          </a:p>
          <a:p>
            <a:pPr marL="1218565" lvl="1" indent="-507365">
              <a:lnSpc>
                <a:spcPct val="114999"/>
              </a:lnSpc>
            </a:pPr>
            <a:r>
              <a:rPr lang="en-US"/>
              <a:t>Sign in with your animal alias (you may need to sign out of your current M365 account)</a:t>
            </a:r>
          </a:p>
          <a:p>
            <a:pPr marL="608965" indent="-507365">
              <a:lnSpc>
                <a:spcPct val="114999"/>
              </a:lnSpc>
            </a:pPr>
            <a:r>
              <a:rPr lang="en-US"/>
              <a:t>Go to your app store on your phone and download Power Apps</a:t>
            </a:r>
          </a:p>
          <a:p>
            <a:pPr marL="1218565" lvl="1" indent="-507365">
              <a:lnSpc>
                <a:spcPct val="114999"/>
              </a:lnSpc>
            </a:pPr>
            <a:r>
              <a:rPr lang="en-US"/>
              <a:t>Sign in with your animal alias</a:t>
            </a:r>
          </a:p>
          <a:p>
            <a:pPr marL="101600" indent="0">
              <a:lnSpc>
                <a:spcPct val="114999"/>
              </a:lnSpc>
              <a:buNone/>
            </a:pPr>
            <a:endParaRPr lang="en-US"/>
          </a:p>
          <a:p>
            <a:pPr marL="608965" indent="-507365"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3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1481959" y="885733"/>
            <a:ext cx="9857108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/>
              <a:t>Our Company</a:t>
            </a:r>
            <a:endParaRPr sz="320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481959" y="1891862"/>
            <a:ext cx="8985341" cy="4089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0965" indent="0">
              <a:buNone/>
            </a:pPr>
            <a:r>
              <a:rPr lang="en" b="1"/>
              <a:t>Seven Sigma Business Solutions</a:t>
            </a:r>
            <a:endParaRPr lang="en-US" b="1"/>
          </a:p>
          <a:p>
            <a:pPr marL="608965" indent="-507365"/>
            <a:r>
              <a:rPr lang="en-US" sz="2000"/>
              <a:t>First in Australia to focus exclusively on Power Platform</a:t>
            </a:r>
          </a:p>
          <a:p>
            <a:pPr marL="608965" indent="-507365"/>
            <a:r>
              <a:rPr lang="en-US" sz="2000"/>
              <a:t>Best qualified in Australia for the Power Platform</a:t>
            </a:r>
          </a:p>
          <a:p>
            <a:pPr marL="1218565" lvl="1" indent="-507365"/>
            <a:r>
              <a:rPr lang="en-US" sz="2000"/>
              <a:t>2 Microsoft Business Applications MVPs</a:t>
            </a:r>
          </a:p>
          <a:p>
            <a:pPr marL="1218565" lvl="1" indent="-507365"/>
            <a:r>
              <a:rPr lang="en-US" sz="2000"/>
              <a:t>1 of 3 Fast Track Architects in Australia</a:t>
            </a:r>
          </a:p>
          <a:p>
            <a:pPr marL="608965" indent="-507365">
              <a:lnSpc>
                <a:spcPct val="114999"/>
              </a:lnSpc>
            </a:pPr>
            <a:r>
              <a:rPr lang="en-US" sz="2000"/>
              <a:t>50% under 30 years old</a:t>
            </a:r>
            <a:endParaRPr lang="en-US"/>
          </a:p>
          <a:p>
            <a:pPr marL="608965" indent="-507365"/>
            <a:r>
              <a:rPr lang="en-US" sz="2000"/>
              <a:t>50% women / nonbinary</a:t>
            </a:r>
          </a:p>
          <a:p>
            <a:pPr marL="608965" indent="-507365">
              <a:lnSpc>
                <a:spcPct val="114999"/>
              </a:lnSpc>
            </a:pPr>
            <a:r>
              <a:rPr lang="en-US" sz="2000"/>
              <a:t>Many employees are not "traditional" developers</a:t>
            </a:r>
          </a:p>
          <a:p>
            <a:pPr marL="608965" indent="-507365"/>
            <a:r>
              <a:rPr lang="en-US" sz="2000"/>
              <a:t>Proud tradition of mentoring citizen developers &amp; young people</a:t>
            </a: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AU" sz="160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DBEE719-37F6-4C5B-B7CC-91C142BE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5" y="970868"/>
            <a:ext cx="696684" cy="701329"/>
          </a:xfrm>
          <a:prstGeom prst="rect">
            <a:avLst/>
          </a:prstGeom>
        </p:spPr>
      </p:pic>
      <p:pic>
        <p:nvPicPr>
          <p:cNvPr id="2050" name="Picture 2" descr="thumbnail image 1 of blog post titled &#10; &#10; &#10;  &#10; &#10; &#10; &#10;    &#10;  &#10;   &#10;    &#10;      &#10;       [Guest Blog] Hypotheses and High Hopes: How 'empower everyone' can really mean everyon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C1EF3FB-EF63-4A8B-8227-04B70FDE1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16" y="3185909"/>
            <a:ext cx="4050801" cy="13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F4AAEE-EC83-4BDE-9F37-76F98756949B}"/>
              </a:ext>
            </a:extLst>
          </p:cNvPr>
          <p:cNvSpPr txBox="1"/>
          <p:nvPr/>
        </p:nvSpPr>
        <p:spPr>
          <a:xfrm>
            <a:off x="7894320" y="4602480"/>
            <a:ext cx="391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One of our past training events</a:t>
            </a:r>
            <a:endParaRPr lang="en-AU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7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The Plan</a:t>
            </a:r>
            <a:endParaRPr/>
          </a:p>
        </p:txBody>
      </p:sp>
      <p:sp>
        <p:nvSpPr>
          <p:cNvPr id="1069" name="Google Shape;1069;p47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709AAB-59B1-4725-84A9-A6CFECDC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84094"/>
              </p:ext>
            </p:extLst>
          </p:nvPr>
        </p:nvGraphicFramePr>
        <p:xfrm>
          <a:off x="1419808" y="1775995"/>
          <a:ext cx="9601200" cy="4818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1797">
                  <a:extLst>
                    <a:ext uri="{9D8B030D-6E8A-4147-A177-3AD203B41FA5}">
                      <a16:colId xmlns:a16="http://schemas.microsoft.com/office/drawing/2014/main" val="705760705"/>
                    </a:ext>
                  </a:extLst>
                </a:gridCol>
                <a:gridCol w="8469403">
                  <a:extLst>
                    <a:ext uri="{9D8B030D-6E8A-4147-A177-3AD203B41FA5}">
                      <a16:colId xmlns:a16="http://schemas.microsoft.com/office/drawing/2014/main" val="1206313514"/>
                    </a:ext>
                  </a:extLst>
                </a:gridCol>
              </a:tblGrid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8:30 – 08:40</a:t>
                      </a:r>
                      <a:endParaRPr lang="en-US" b="1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Intro</a:t>
                      </a:r>
                      <a:endParaRPr lang="en-US" b="1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18398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8:40 – 10:15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App from Wizard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83739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10:15 – 10:30</a:t>
                      </a:r>
                      <a:endParaRPr lang="en-US" b="1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BREAK</a:t>
                      </a:r>
                      <a:endParaRPr lang="en-US" b="1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06876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10:30 – 11:00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Automate Workflows pt.1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372799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11:00 – 12:30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App from Scratch pt.1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5483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12:30 – 1:15</a:t>
                      </a:r>
                      <a:endParaRPr lang="en-US" b="1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LUNCH BREAK</a:t>
                      </a:r>
                      <a:endParaRPr lang="en-US" b="1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70677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1:15 – 2:45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App from Scratch pt.2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850364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</a:rPr>
                        <a:t>2:45 – 3:00</a:t>
                      </a:r>
                      <a:endParaRPr lang="en-AU" b="1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</a:rPr>
                        <a:t>BREAK</a:t>
                      </a:r>
                      <a:endParaRPr lang="en-AU" b="1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96009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3:00 – 3:30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Automate Workflows pt.2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004791"/>
                  </a:ext>
                </a:extLst>
              </a:tr>
              <a:tr h="481838">
                <a:tc>
                  <a:txBody>
                    <a:bodyPr/>
                    <a:lstStyle/>
                    <a:p>
                      <a:pPr marL="0" marR="0" indent="0" algn="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3:30 – 4:00</a:t>
                      </a:r>
                      <a:endParaRPr lang="en-US" b="1">
                        <a:effectLst/>
                      </a:endParaRP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Finishing up, questions, </a:t>
                      </a:r>
                      <a:r>
                        <a:rPr lang="en-US" sz="1100" b="1" err="1">
                          <a:effectLst/>
                        </a:rPr>
                        <a:t>etc</a:t>
                      </a:r>
                      <a:endParaRPr lang="en-US" b="1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1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017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678267" y="862000"/>
            <a:ext cx="57124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What is the Power Platform?</a:t>
            </a:r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678266" y="1770556"/>
            <a:ext cx="5854669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400"/>
              <a:t>The Power Platform is a group of low-code Microsoft products (within Microsoft 365) made for citizen developers </a:t>
            </a:r>
          </a:p>
          <a:p>
            <a:pPr marL="0" indent="0">
              <a:buNone/>
            </a:pPr>
            <a:endParaRPr lang="en-US" sz="1400"/>
          </a:p>
          <a:p>
            <a:pPr marL="285750" indent="-285750"/>
            <a:r>
              <a:rPr lang="en-US" sz="1600" b="1"/>
              <a:t>Power Apps​</a:t>
            </a:r>
          </a:p>
          <a:p>
            <a:pPr marL="285750" indent="-285750"/>
            <a:r>
              <a:rPr lang="en-US" sz="1400"/>
              <a:t>Build apps to capture data in a more efficient, scalable, and user-friendly way than Excel​</a:t>
            </a:r>
          </a:p>
          <a:p>
            <a:pPr marL="285750" indent="-285750"/>
            <a:endParaRPr lang="en-US" sz="900"/>
          </a:p>
          <a:p>
            <a:pPr marL="285750" indent="-285750"/>
            <a:r>
              <a:rPr lang="en-US" sz="1600" b="1"/>
              <a:t>Power Automate​</a:t>
            </a:r>
          </a:p>
          <a:p>
            <a:pPr marL="285750" indent="-285750"/>
            <a:r>
              <a:rPr lang="en-US" sz="1400"/>
              <a:t>Automate and accelerate multi-step processes and tasks with workflows​</a:t>
            </a:r>
          </a:p>
          <a:p>
            <a:pPr marL="285750" indent="-285750"/>
            <a:endParaRPr lang="en-US" sz="900"/>
          </a:p>
          <a:p>
            <a:pPr marL="285750" indent="-285750"/>
            <a:r>
              <a:rPr lang="en-US" sz="1600" b="1"/>
              <a:t>Power BI​</a:t>
            </a:r>
          </a:p>
          <a:p>
            <a:pPr marL="285750" indent="-285750"/>
            <a:r>
              <a:rPr lang="en-US" sz="1400"/>
              <a:t>Unify data from multiple sources and display it in interactive dashboards and reports​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​</a:t>
            </a:r>
            <a:endParaRPr sz="1400"/>
          </a:p>
        </p:txBody>
      </p:sp>
      <p:pic>
        <p:nvPicPr>
          <p:cNvPr id="596" name="Google Shape;596;p22"/>
          <p:cNvPicPr preferRelativeResize="0"/>
          <p:nvPr/>
        </p:nvPicPr>
        <p:blipFill rotWithShape="1">
          <a:blip r:embed="rId3"/>
          <a:srcRect t="12840" b="12840"/>
          <a:stretch/>
        </p:blipFill>
        <p:spPr>
          <a:xfrm>
            <a:off x="7246337" y="824949"/>
            <a:ext cx="4124028" cy="5161454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lt1"/>
                </a:solidFill>
              </a:rPr>
              <a:pPr/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E876A-ECE2-4314-8E6A-4DFFAA09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0" y="262360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E7515CE-9556-4F4D-81A8-73F6C34C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92" y="3857878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8CCD2-E697-4F90-B03E-1F392491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1" y="4809201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E8C932-A0C3-4FA2-9922-9B9321DD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038" y="824949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F14D49F3-B5E7-44EC-BA9B-54D200D1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63" y="1865756"/>
            <a:ext cx="10668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5577D2-9814-45B9-A583-9E1929F1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455" y="29908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Rubber duck outline">
            <a:extLst>
              <a:ext uri="{FF2B5EF4-FFF2-40B4-BE49-F238E27FC236}">
                <a16:creationId xmlns:a16="http://schemas.microsoft.com/office/drawing/2014/main" id="{D04F2043-DD4D-4FD2-AE25-81AEE6FB8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79282" y="5697454"/>
            <a:ext cx="288946" cy="2889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949C-B82E-43F4-B162-68DEEA10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places are actually </a:t>
            </a:r>
            <a:br>
              <a:rPr lang="en-US"/>
            </a:br>
            <a:r>
              <a:rPr lang="en-US"/>
              <a:t>using the Power Platform?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C9877-FFBA-42BC-9CB3-7A3ACF33C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507365"/>
            <a:r>
              <a:rPr lang="en-US" sz="1600"/>
              <a:t>Woodside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Main Roads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South32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Origin Energy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Vancouver Airport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Rio Tinto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WA Police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Chevron</a:t>
            </a:r>
          </a:p>
          <a:p>
            <a:pPr marL="608965" indent="-507365">
              <a:lnSpc>
                <a:spcPct val="114999"/>
              </a:lnSpc>
            </a:pPr>
            <a:endParaRPr lang="en-US" sz="1600"/>
          </a:p>
          <a:p>
            <a:pPr marL="608965" indent="-507365">
              <a:lnSpc>
                <a:spcPct val="114999"/>
              </a:lnSpc>
            </a:pPr>
            <a:endParaRPr lang="en-US" sz="1600"/>
          </a:p>
          <a:p>
            <a:pPr marL="608965" indent="-507365">
              <a:lnSpc>
                <a:spcPct val="114999"/>
              </a:lnSpc>
            </a:pPr>
            <a:endParaRPr lang="en-US" sz="16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68CE784-35B4-4687-809B-40049CDB61D0}"/>
              </a:ext>
            </a:extLst>
          </p:cNvPr>
          <p:cNvSpPr txBox="1">
            <a:spLocks/>
          </p:cNvSpPr>
          <p:nvPr/>
        </p:nvSpPr>
        <p:spPr>
          <a:xfrm>
            <a:off x="3838562" y="2134938"/>
            <a:ext cx="4098164" cy="3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08965" indent="-507365">
              <a:lnSpc>
                <a:spcPct val="114999"/>
              </a:lnSpc>
            </a:pPr>
            <a:r>
              <a:rPr lang="en-US" sz="1600"/>
              <a:t>Local Governments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Universities  (</a:t>
            </a:r>
            <a:r>
              <a:rPr lang="en-US" sz="1600" err="1"/>
              <a:t>eg.</a:t>
            </a:r>
            <a:r>
              <a:rPr lang="en-US" sz="1600"/>
              <a:t> ECU)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TAFE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Perth Mint 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Wesfarmers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Telstra</a:t>
            </a:r>
          </a:p>
          <a:p>
            <a:pPr marL="608965" indent="-507365">
              <a:lnSpc>
                <a:spcPct val="114999"/>
              </a:lnSpc>
            </a:pPr>
            <a:r>
              <a:rPr lang="en-US" sz="1600"/>
              <a:t>And MANY more…</a:t>
            </a:r>
          </a:p>
          <a:p>
            <a:pPr marL="608965" indent="-507365">
              <a:lnSpc>
                <a:spcPct val="114999"/>
              </a:lnSpc>
            </a:pPr>
            <a:endParaRPr lang="en-US" sz="1600"/>
          </a:p>
          <a:p>
            <a:pPr marL="608965" indent="-507365">
              <a:lnSpc>
                <a:spcPct val="114999"/>
              </a:lnSpc>
            </a:pPr>
            <a:endParaRPr lang="en-US" sz="1600"/>
          </a:p>
          <a:p>
            <a:pPr marL="608965" indent="-507365">
              <a:lnSpc>
                <a:spcPct val="114999"/>
              </a:lnSpc>
            </a:pPr>
            <a:endParaRPr lang="en-US" sz="1600"/>
          </a:p>
        </p:txBody>
      </p:sp>
      <p:pic>
        <p:nvPicPr>
          <p:cNvPr id="7" name="Google Shape;596;p22" descr="Curved building">
            <a:extLst>
              <a:ext uri="{FF2B5EF4-FFF2-40B4-BE49-F238E27FC236}">
                <a16:creationId xmlns:a16="http://schemas.microsoft.com/office/drawing/2014/main" id="{B58B79E5-300C-41B4-9CE9-02717F154242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00"/>
                    </a14:imgEffect>
                  </a14:imgLayer>
                </a14:imgProps>
              </a:ext>
            </a:extLst>
          </a:blip>
          <a:srcRect l="23366" r="23366"/>
          <a:stretch/>
        </p:blipFill>
        <p:spPr>
          <a:xfrm>
            <a:off x="7246337" y="824949"/>
            <a:ext cx="4124028" cy="5161454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44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2477C-29E3-42C2-9DB2-B682270D9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So, what kind of scenario will we be building an app for today?</a:t>
            </a:r>
          </a:p>
        </p:txBody>
      </p:sp>
    </p:spTree>
    <p:extLst>
      <p:ext uri="{BB962C8B-B14F-4D97-AF65-F5344CB8AC3E}">
        <p14:creationId xmlns:p14="http://schemas.microsoft.com/office/powerpoint/2010/main" val="179332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dirty="0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on a bed">
            <a:extLst>
              <a:ext uri="{FF2B5EF4-FFF2-40B4-BE49-F238E27FC236}">
                <a16:creationId xmlns:a16="http://schemas.microsoft.com/office/drawing/2014/main" id="{E05C0C6A-E9BF-47AC-B102-1892FCE8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92" r="30392"/>
          <a:stretch/>
        </p:blipFill>
        <p:spPr>
          <a:xfrm>
            <a:off x="6708850" y="1014972"/>
            <a:ext cx="2826061" cy="4804183"/>
          </a:xfrm>
          <a:prstGeom prst="rect">
            <a:avLst/>
          </a:prstGeom>
        </p:spPr>
      </p:pic>
      <p:sp>
        <p:nvSpPr>
          <p:cNvPr id="733" name="Google Shape;733;p32"/>
          <p:cNvSpPr txBox="1">
            <a:spLocks noGrp="1"/>
          </p:cNvSpPr>
          <p:nvPr>
            <p:ph type="body" idx="4294967295"/>
          </p:nvPr>
        </p:nvSpPr>
        <p:spPr>
          <a:xfrm>
            <a:off x="2076367" y="498267"/>
            <a:ext cx="37876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667">
                <a:latin typeface="Barlow SemiBold"/>
                <a:sym typeface="Barlow SemiBold"/>
              </a:rPr>
              <a:t>Build a pet adoption </a:t>
            </a:r>
            <a:br>
              <a:rPr lang="en-US" sz="2667">
                <a:latin typeface="Barlow SemiBold"/>
                <a:sym typeface="Barlow SemiBold"/>
              </a:rPr>
            </a:br>
            <a:r>
              <a:rPr lang="en-US" sz="2667">
                <a:latin typeface="Barlow SemiBold"/>
                <a:sym typeface="Barlow SemiBold"/>
              </a:rPr>
              <a:t>app in just a </a:t>
            </a:r>
            <a:r>
              <a:rPr lang="en-AU" sz="2670">
                <a:highlight>
                  <a:srgbClr val="C0C0C0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few</a:t>
            </a:r>
            <a:r>
              <a:rPr lang="en-US" sz="2650">
                <a:latin typeface="Barlow SemiBold"/>
                <a:sym typeface="Barlow SemiBold"/>
              </a:rPr>
              <a:t> </a:t>
            </a:r>
            <a:r>
              <a:rPr lang="en-US" sz="2667">
                <a:latin typeface="Barlow SemiBold"/>
                <a:sym typeface="Barlow SemiBold"/>
              </a:rPr>
              <a:t>clicks</a:t>
            </a:r>
            <a:endParaRPr sz="2667"/>
          </a:p>
        </p:txBody>
      </p:sp>
      <p:sp>
        <p:nvSpPr>
          <p:cNvPr id="734" name="Google Shape;734;p32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 dirty="0"/>
              <a:pPr/>
              <a:t>9</a:t>
            </a:fld>
            <a:endParaRPr/>
          </a:p>
        </p:txBody>
      </p:sp>
      <p:grpSp>
        <p:nvGrpSpPr>
          <p:cNvPr id="735" name="Google Shape;735;p32"/>
          <p:cNvGrpSpPr/>
          <p:nvPr/>
        </p:nvGrpSpPr>
        <p:grpSpPr>
          <a:xfrm>
            <a:off x="6708850" y="498097"/>
            <a:ext cx="2826061" cy="5861812"/>
            <a:chOff x="2547150" y="238125"/>
            <a:chExt cx="2525675" cy="5238750"/>
          </a:xfrm>
        </p:grpSpPr>
        <p:sp>
          <p:nvSpPr>
            <p:cNvPr id="736" name="Google Shape;73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BCB60C-B914-492A-9BF0-CD940837F933}"/>
                  </a:ext>
                </a:extLst>
              </p14:cNvPr>
              <p14:cNvContentPartPr/>
              <p14:nvPr/>
            </p14:nvContentPartPr>
            <p14:xfrm>
              <a:off x="8229162" y="306095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BCB60C-B914-492A-9BF0-CD940837F9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0162" y="30519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LodovicoSlidesCarnival">
  <a:themeElements>
    <a:clrScheme name="Custom 4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28604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dovicoSlidesCarnival" id="{F556C022-D795-4EDB-981D-8816373B10FC}" vid="{84145C32-1C8B-414E-B118-94D3AF7F86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90D473A7FE934C82C8419143E3757D" ma:contentTypeVersion="2" ma:contentTypeDescription="Create a new document." ma:contentTypeScope="" ma:versionID="9609f1e34d3a59612b1f2b18c69d14f7">
  <xsd:schema xmlns:xsd="http://www.w3.org/2001/XMLSchema" xmlns:xs="http://www.w3.org/2001/XMLSchema" xmlns:p="http://schemas.microsoft.com/office/2006/metadata/properties" xmlns:ns2="717adb10-db2f-4733-a098-68b7cad6689b" targetNamespace="http://schemas.microsoft.com/office/2006/metadata/properties" ma:root="true" ma:fieldsID="c445c1b861634fe3d4ff0f0f3f33cc5b" ns2:_="">
    <xsd:import namespace="717adb10-db2f-4733-a098-68b7cad668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7adb10-db2f-4733-a098-68b7cad66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142ad4ba-b398-44cc-a2ac-0bfa38561b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AD736C-77F5-436D-B659-3EFBD88EFB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7adb10-db2f-4733-a098-68b7cad668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LodovicoSlidesCarnival</Template>
  <TotalTime>0</TotalTime>
  <Words>373</Words>
  <Application>Microsoft Office PowerPoint</Application>
  <PresentationFormat>Widescreen</PresentationFormat>
  <Paragraphs>81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 Light</vt:lpstr>
      <vt:lpstr>Barlow SemiBold</vt:lpstr>
      <vt:lpstr>Calibri</vt:lpstr>
      <vt:lpstr>LodovicoSlidesCarnival</vt:lpstr>
      <vt:lpstr>Power Platform 101</vt:lpstr>
      <vt:lpstr>Before we start:</vt:lpstr>
      <vt:lpstr>Our Company</vt:lpstr>
      <vt:lpstr>The Plan</vt:lpstr>
      <vt:lpstr>What is the Power Platform?</vt:lpstr>
      <vt:lpstr>What kinds of places are actually  using the Power Platform?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Platform 101</dc:title>
  <dc:creator>Ashlee Culmsee</dc:creator>
  <cp:lastModifiedBy>Woong Choi</cp:lastModifiedBy>
  <cp:revision>73</cp:revision>
  <dcterms:created xsi:type="dcterms:W3CDTF">2021-09-01T03:41:29Z</dcterms:created>
  <dcterms:modified xsi:type="dcterms:W3CDTF">2021-12-17T05:22:09Z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0x010100D490D473A7FE934C82C8419143E3757D</vt:lpwstr>
  </property>
</Properties>
</file>